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 id="2147483692" r:id="rId3"/>
    <p:sldMasterId id="2147483812" r:id="rId4"/>
    <p:sldMasterId id="2147483819" r:id="rId5"/>
    <p:sldMasterId id="2147483844" r:id="rId6"/>
  </p:sldMasterIdLst>
  <p:notesMasterIdLst>
    <p:notesMasterId r:id="rId36"/>
  </p:notesMasterIdLst>
  <p:sldIdLst>
    <p:sldId id="256" r:id="rId7"/>
    <p:sldId id="257" r:id="rId8"/>
    <p:sldId id="258" r:id="rId9"/>
    <p:sldId id="259" r:id="rId10"/>
    <p:sldId id="260" r:id="rId11"/>
    <p:sldId id="261" r:id="rId12"/>
    <p:sldId id="262" r:id="rId13"/>
    <p:sldId id="264" r:id="rId14"/>
    <p:sldId id="272" r:id="rId15"/>
    <p:sldId id="265" r:id="rId16"/>
    <p:sldId id="266" r:id="rId17"/>
    <p:sldId id="267" r:id="rId18"/>
    <p:sldId id="268" r:id="rId19"/>
    <p:sldId id="269" r:id="rId20"/>
    <p:sldId id="270" r:id="rId21"/>
    <p:sldId id="271"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8"/>
    <p:restoredTop sz="94630"/>
  </p:normalViewPr>
  <p:slideViewPr>
    <p:cSldViewPr snapToGrid="0" snapToObjects="1" showGuides="1">
      <p:cViewPr varScale="1">
        <p:scale>
          <a:sx n="92" d="100"/>
          <a:sy n="92" d="100"/>
        </p:scale>
        <p:origin x="115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Ice</a:t>
            </a:r>
            <a:r>
              <a:rPr lang="en-US" baseline="0"/>
              <a:t> Cream Soda Sales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Sales</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Sheet1!$A$2:$A$5</c:f>
              <c:numCache>
                <c:formatCode>General</c:formatCode>
                <c:ptCount val="4"/>
                <c:pt idx="0">
                  <c:v>76</c:v>
                </c:pt>
                <c:pt idx="1">
                  <c:v>87</c:v>
                </c:pt>
                <c:pt idx="2">
                  <c:v>95</c:v>
                </c:pt>
                <c:pt idx="3">
                  <c:v>81</c:v>
                </c:pt>
              </c:numCache>
            </c:numRef>
          </c:xVal>
          <c:yVal>
            <c:numRef>
              <c:f>Sheet1!$B$2:$B$5</c:f>
              <c:numCache>
                <c:formatCode>General</c:formatCode>
                <c:ptCount val="4"/>
                <c:pt idx="0">
                  <c:v>6</c:v>
                </c:pt>
                <c:pt idx="1">
                  <c:v>9</c:v>
                </c:pt>
                <c:pt idx="2">
                  <c:v>12</c:v>
                </c:pt>
                <c:pt idx="3">
                  <c:v>8</c:v>
                </c:pt>
              </c:numCache>
            </c:numRef>
          </c:yVal>
          <c:smooth val="0"/>
          <c:extLst>
            <c:ext xmlns:c16="http://schemas.microsoft.com/office/drawing/2014/chart" uri="{C3380CC4-5D6E-409C-BE32-E72D297353CC}">
              <c16:uniqueId val="{00000001-2C33-8441-A35F-1E3F23342929}"/>
            </c:ext>
          </c:extLst>
        </c:ser>
        <c:dLbls>
          <c:showLegendKey val="0"/>
          <c:showVal val="0"/>
          <c:showCatName val="0"/>
          <c:showSerName val="0"/>
          <c:showPercent val="0"/>
          <c:showBubbleSize val="0"/>
        </c:dLbls>
        <c:axId val="1724070288"/>
        <c:axId val="1724071936"/>
      </c:scatterChart>
      <c:valAx>
        <c:axId val="1724070288"/>
        <c:scaling>
          <c:orientation val="minMax"/>
          <c:min val="7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 (F)</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071936"/>
        <c:crosses val="autoZero"/>
        <c:crossBetween val="midCat"/>
      </c:valAx>
      <c:valAx>
        <c:axId val="1724071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Sold</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0702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A6B58-C96E-0F40-8748-593F3B35D163}" type="datetimeFigureOut">
              <a:rPr lang="en-US" smtClean="0"/>
              <a:t>3/19/2026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7399D-CCC8-7146-ADFA-1E0800A906BD}" type="slidenum">
              <a:rPr lang="en-US" smtClean="0"/>
              <a:t>‹#›</a:t>
            </a:fld>
            <a:endParaRPr lang="en-US"/>
          </a:p>
        </p:txBody>
      </p:sp>
    </p:spTree>
    <p:extLst>
      <p:ext uri="{BB962C8B-B14F-4D97-AF65-F5344CB8AC3E}">
        <p14:creationId xmlns:p14="http://schemas.microsoft.com/office/powerpoint/2010/main" val="167544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87399D-CCC8-7146-ADFA-1E0800A906BD}" type="slidenum">
              <a:rPr lang="en-US" smtClean="0"/>
              <a:t>1</a:t>
            </a:fld>
            <a:endParaRPr lang="en-US"/>
          </a:p>
        </p:txBody>
      </p:sp>
    </p:spTree>
    <p:extLst>
      <p:ext uri="{BB962C8B-B14F-4D97-AF65-F5344CB8AC3E}">
        <p14:creationId xmlns:p14="http://schemas.microsoft.com/office/powerpoint/2010/main" val="34668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hear this referred to as using the first order Taylor series approximation. This is because the first order Taylor series approximation is exactly the linearization.</a:t>
            </a:r>
          </a:p>
        </p:txBody>
      </p:sp>
      <p:sp>
        <p:nvSpPr>
          <p:cNvPr id="4" name="Slide Number Placeholder 3"/>
          <p:cNvSpPr>
            <a:spLocks noGrp="1"/>
          </p:cNvSpPr>
          <p:nvPr>
            <p:ph type="sldNum" sz="quarter" idx="5"/>
          </p:nvPr>
        </p:nvSpPr>
        <p:spPr/>
        <p:txBody>
          <a:bodyPr/>
          <a:lstStyle/>
          <a:p>
            <a:fld id="{E287399D-CCC8-7146-ADFA-1E0800A906BD}" type="slidenum">
              <a:rPr lang="en-US" smtClean="0"/>
              <a:t>22</a:t>
            </a:fld>
            <a:endParaRPr lang="en-US"/>
          </a:p>
        </p:txBody>
      </p:sp>
    </p:spTree>
    <p:extLst>
      <p:ext uri="{BB962C8B-B14F-4D97-AF65-F5344CB8AC3E}">
        <p14:creationId xmlns:p14="http://schemas.microsoft.com/office/powerpoint/2010/main" val="200477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a:t>
            </a:r>
            <a:r>
              <a:rPr lang="en-US" dirty="0" err="1"/>
              <a:t>h_gn</a:t>
            </a:r>
            <a:r>
              <a:rPr lang="en-US" dirty="0"/>
              <a:t> is the parameter update. Notice that the RHS looks pretty similar to the gradient descent method.</a:t>
            </a:r>
          </a:p>
        </p:txBody>
      </p:sp>
      <p:sp>
        <p:nvSpPr>
          <p:cNvPr id="4" name="Slide Number Placeholder 3"/>
          <p:cNvSpPr>
            <a:spLocks noGrp="1"/>
          </p:cNvSpPr>
          <p:nvPr>
            <p:ph type="sldNum" sz="quarter" idx="5"/>
          </p:nvPr>
        </p:nvSpPr>
        <p:spPr/>
        <p:txBody>
          <a:bodyPr/>
          <a:lstStyle/>
          <a:p>
            <a:fld id="{E287399D-CCC8-7146-ADFA-1E0800A906BD}" type="slidenum">
              <a:rPr lang="en-US" smtClean="0"/>
              <a:t>24</a:t>
            </a:fld>
            <a:endParaRPr lang="en-US"/>
          </a:p>
        </p:txBody>
      </p:sp>
    </p:spTree>
    <p:extLst>
      <p:ext uri="{BB962C8B-B14F-4D97-AF65-F5344CB8AC3E}">
        <p14:creationId xmlns:p14="http://schemas.microsoft.com/office/powerpoint/2010/main" val="255271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Hessian approximation is the main reason Gauss-Newton both converges faster (it’s using information from the curvature) and is more fragile (being further from the root you’re looking for results in the approximation being poorly conditioned). The correction vector can even point *away from* the general direction of descent and diverge in many cases!</a:t>
            </a:r>
          </a:p>
        </p:txBody>
      </p:sp>
      <p:sp>
        <p:nvSpPr>
          <p:cNvPr id="4" name="Slide Number Placeholder 3"/>
          <p:cNvSpPr>
            <a:spLocks noGrp="1"/>
          </p:cNvSpPr>
          <p:nvPr>
            <p:ph type="sldNum" sz="quarter" idx="5"/>
          </p:nvPr>
        </p:nvSpPr>
        <p:spPr/>
        <p:txBody>
          <a:bodyPr/>
          <a:lstStyle/>
          <a:p>
            <a:fld id="{E287399D-CCC8-7146-ADFA-1E0800A906BD}" type="slidenum">
              <a:rPr lang="en-US" smtClean="0"/>
              <a:t>25</a:t>
            </a:fld>
            <a:endParaRPr lang="en-US"/>
          </a:p>
        </p:txBody>
      </p:sp>
    </p:spTree>
    <p:extLst>
      <p:ext uri="{BB962C8B-B14F-4D97-AF65-F5344CB8AC3E}">
        <p14:creationId xmlns:p14="http://schemas.microsoft.com/office/powerpoint/2010/main" val="107794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I change over to the slightly less transparent notation in both? Well, because it’s the best way to combine the two algorithms.</a:t>
            </a:r>
            <a:br>
              <a:rPr lang="en-US" dirty="0"/>
            </a:br>
            <a:r>
              <a:rPr lang="en-US" dirty="0"/>
              <a:t>I is the identity matrix.</a:t>
            </a:r>
          </a:p>
        </p:txBody>
      </p:sp>
      <p:sp>
        <p:nvSpPr>
          <p:cNvPr id="4" name="Slide Number Placeholder 3"/>
          <p:cNvSpPr>
            <a:spLocks noGrp="1"/>
          </p:cNvSpPr>
          <p:nvPr>
            <p:ph type="sldNum" sz="quarter" idx="5"/>
          </p:nvPr>
        </p:nvSpPr>
        <p:spPr/>
        <p:txBody>
          <a:bodyPr/>
          <a:lstStyle/>
          <a:p>
            <a:fld id="{E287399D-CCC8-7146-ADFA-1E0800A906BD}" type="slidenum">
              <a:rPr lang="en-US" smtClean="0"/>
              <a:t>26</a:t>
            </a:fld>
            <a:endParaRPr lang="en-US"/>
          </a:p>
        </p:txBody>
      </p:sp>
    </p:spTree>
    <p:extLst>
      <p:ext uri="{BB962C8B-B14F-4D97-AF65-F5344CB8AC3E}">
        <p14:creationId xmlns:p14="http://schemas.microsoft.com/office/powerpoint/2010/main" val="294885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images show the functions y=x^3 (courtesy of Desmos) with a saddle point at x=0, and z=x^2-y^2, with a saddle point at (</a:t>
            </a:r>
            <a:r>
              <a:rPr lang="en-US" dirty="0" err="1"/>
              <a:t>x,y</a:t>
            </a:r>
            <a:r>
              <a:rPr lang="en-US" dirty="0"/>
              <a:t>)=(0,0) (courtesy of Wolfram Alpha).</a:t>
            </a:r>
          </a:p>
        </p:txBody>
      </p:sp>
      <p:sp>
        <p:nvSpPr>
          <p:cNvPr id="4" name="Slide Number Placeholder 3"/>
          <p:cNvSpPr>
            <a:spLocks noGrp="1"/>
          </p:cNvSpPr>
          <p:nvPr>
            <p:ph type="sldNum" sz="quarter" idx="5"/>
          </p:nvPr>
        </p:nvSpPr>
        <p:spPr/>
        <p:txBody>
          <a:bodyPr/>
          <a:lstStyle/>
          <a:p>
            <a:fld id="{E287399D-CCC8-7146-ADFA-1E0800A906BD}" type="slidenum">
              <a:rPr lang="en-US" smtClean="0"/>
              <a:t>8</a:t>
            </a:fld>
            <a:endParaRPr lang="en-US"/>
          </a:p>
        </p:txBody>
      </p:sp>
    </p:spTree>
    <p:extLst>
      <p:ext uri="{BB962C8B-B14F-4D97-AF65-F5344CB8AC3E}">
        <p14:creationId xmlns:p14="http://schemas.microsoft.com/office/powerpoint/2010/main" val="23173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 is a 1xn vector, we’re comparing distances between n-tuples.</a:t>
            </a:r>
          </a:p>
        </p:txBody>
      </p:sp>
      <p:sp>
        <p:nvSpPr>
          <p:cNvPr id="4" name="Slide Number Placeholder 3"/>
          <p:cNvSpPr>
            <a:spLocks noGrp="1"/>
          </p:cNvSpPr>
          <p:nvPr>
            <p:ph type="sldNum" sz="quarter" idx="5"/>
          </p:nvPr>
        </p:nvSpPr>
        <p:spPr/>
        <p:txBody>
          <a:bodyPr/>
          <a:lstStyle/>
          <a:p>
            <a:fld id="{E287399D-CCC8-7146-ADFA-1E0800A906BD}" type="slidenum">
              <a:rPr lang="en-US" smtClean="0"/>
              <a:t>12</a:t>
            </a:fld>
            <a:endParaRPr lang="en-US"/>
          </a:p>
        </p:txBody>
      </p:sp>
    </p:spTree>
    <p:extLst>
      <p:ext uri="{BB962C8B-B14F-4D97-AF65-F5344CB8AC3E}">
        <p14:creationId xmlns:p14="http://schemas.microsoft.com/office/powerpoint/2010/main" val="219822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X is the matrix of independent variables and Y the vector of dependent variables, with beta the set of parameters for the linear operator.</a:t>
            </a:r>
          </a:p>
        </p:txBody>
      </p:sp>
      <p:sp>
        <p:nvSpPr>
          <p:cNvPr id="4" name="Slide Number Placeholder 3"/>
          <p:cNvSpPr>
            <a:spLocks noGrp="1"/>
          </p:cNvSpPr>
          <p:nvPr>
            <p:ph type="sldNum" sz="quarter" idx="5"/>
          </p:nvPr>
        </p:nvSpPr>
        <p:spPr/>
        <p:txBody>
          <a:bodyPr/>
          <a:lstStyle/>
          <a:p>
            <a:fld id="{E287399D-CCC8-7146-ADFA-1E0800A906BD}" type="slidenum">
              <a:rPr lang="en-US" smtClean="0"/>
              <a:t>13</a:t>
            </a:fld>
            <a:endParaRPr lang="en-US"/>
          </a:p>
        </p:txBody>
      </p:sp>
    </p:spTree>
    <p:extLst>
      <p:ext uri="{BB962C8B-B14F-4D97-AF65-F5344CB8AC3E}">
        <p14:creationId xmlns:p14="http://schemas.microsoft.com/office/powerpoint/2010/main" val="188136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iterative methods can be stochastic or deterministic, and use various procedures to traverse the parameter space.</a:t>
            </a:r>
          </a:p>
        </p:txBody>
      </p:sp>
      <p:sp>
        <p:nvSpPr>
          <p:cNvPr id="4" name="Slide Number Placeholder 3"/>
          <p:cNvSpPr>
            <a:spLocks noGrp="1"/>
          </p:cNvSpPr>
          <p:nvPr>
            <p:ph type="sldNum" sz="quarter" idx="5"/>
          </p:nvPr>
        </p:nvSpPr>
        <p:spPr/>
        <p:txBody>
          <a:bodyPr/>
          <a:lstStyle/>
          <a:p>
            <a:fld id="{E287399D-CCC8-7146-ADFA-1E0800A906BD}" type="slidenum">
              <a:rPr lang="en-US" smtClean="0"/>
              <a:t>14</a:t>
            </a:fld>
            <a:endParaRPr lang="en-US"/>
          </a:p>
        </p:txBody>
      </p:sp>
    </p:spTree>
    <p:extLst>
      <p:ext uri="{BB962C8B-B14F-4D97-AF65-F5344CB8AC3E}">
        <p14:creationId xmlns:p14="http://schemas.microsoft.com/office/powerpoint/2010/main" val="52223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Gradient descent on a series of level sets. Note that each step is perpendicular to the level set.</a:t>
            </a:r>
          </a:p>
        </p:txBody>
      </p:sp>
      <p:sp>
        <p:nvSpPr>
          <p:cNvPr id="4" name="Slide Number Placeholder 3"/>
          <p:cNvSpPr>
            <a:spLocks noGrp="1"/>
          </p:cNvSpPr>
          <p:nvPr>
            <p:ph type="sldNum" sz="quarter" idx="5"/>
          </p:nvPr>
        </p:nvSpPr>
        <p:spPr/>
        <p:txBody>
          <a:bodyPr/>
          <a:lstStyle/>
          <a:p>
            <a:fld id="{E287399D-CCC8-7146-ADFA-1E0800A906BD}" type="slidenum">
              <a:rPr lang="en-US" smtClean="0"/>
              <a:t>15</a:t>
            </a:fld>
            <a:endParaRPr lang="en-US"/>
          </a:p>
        </p:txBody>
      </p:sp>
    </p:spTree>
    <p:extLst>
      <p:ext uri="{BB962C8B-B14F-4D97-AF65-F5344CB8AC3E}">
        <p14:creationId xmlns:p14="http://schemas.microsoft.com/office/powerpoint/2010/main" val="222153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negative in the formula is because we’re moving opposite the gradient. Gradient ascent would have +.</a:t>
            </a:r>
          </a:p>
        </p:txBody>
      </p:sp>
      <p:sp>
        <p:nvSpPr>
          <p:cNvPr id="4" name="Slide Number Placeholder 3"/>
          <p:cNvSpPr>
            <a:spLocks noGrp="1"/>
          </p:cNvSpPr>
          <p:nvPr>
            <p:ph type="sldNum" sz="quarter" idx="5"/>
          </p:nvPr>
        </p:nvSpPr>
        <p:spPr/>
        <p:txBody>
          <a:bodyPr/>
          <a:lstStyle/>
          <a:p>
            <a:fld id="{E287399D-CCC8-7146-ADFA-1E0800A906BD}" type="slidenum">
              <a:rPr lang="en-US" smtClean="0"/>
              <a:t>17</a:t>
            </a:fld>
            <a:endParaRPr lang="en-US"/>
          </a:p>
        </p:txBody>
      </p:sp>
    </p:spTree>
    <p:extLst>
      <p:ext uri="{BB962C8B-B14F-4D97-AF65-F5344CB8AC3E}">
        <p14:creationId xmlns:p14="http://schemas.microsoft.com/office/powerpoint/2010/main" val="16022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dirty="0"/>
                  <a:t>The</a:t>
                </a:r>
                <a:r>
                  <a:rPr lang="en-US" b="0" baseline="0" dirty="0"/>
                  <a:t> different ways of dealing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𝑛</m:t>
                        </m:r>
                      </m:sub>
                    </m:sSub>
                  </m:oMath>
                </a14:m>
                <a:r>
                  <a:rPr lang="en-US" dirty="0"/>
                  <a:t> are</a:t>
                </a:r>
                <a:r>
                  <a:rPr lang="en-US" baseline="0" dirty="0"/>
                  <a:t> the primary distinguishing features of different instantiations of the gradient descent technique. For example, if f is twice-differentiable, we can use information about the Hessian matrix. Line search methods can also be used to optimize the step size. Each method has conditions in which it may be favored over another method based on properties of the function f.</a:t>
                </a:r>
                <a:endParaRPr lang="en-US" dirty="0"/>
              </a:p>
            </p:txBody>
          </p:sp>
        </mc:Choice>
        <mc:Fallback xmlns="">
          <p:sp>
            <p:nvSpPr>
              <p:cNvPr id="3" name="Notes Placeholder 2"/>
              <p:cNvSpPr>
                <a:spLocks noGrp="1"/>
              </p:cNvSpPr>
              <p:nvPr>
                <p:ph type="body" idx="1"/>
              </p:nvPr>
            </p:nvSpPr>
            <p:spPr/>
            <p:txBody>
              <a:bodyPr/>
              <a:lstStyle/>
              <a:p>
                <a:r>
                  <a:rPr lang="en-US" b="0" dirty="0"/>
                  <a:t>The</a:t>
                </a:r>
                <a:r>
                  <a:rPr lang="en-US" b="0" baseline="0" dirty="0"/>
                  <a:t> different ways of dealing with </a:t>
                </a:r>
                <a:r>
                  <a:rPr lang="en-US" b="0" i="0">
                    <a:latin typeface="Cambria Math" panose="02040503050406030204" pitchFamily="18" charset="0"/>
                  </a:rPr>
                  <a:t>𝛾_𝑛</a:t>
                </a:r>
                <a:r>
                  <a:rPr lang="en-US" dirty="0"/>
                  <a:t> are</a:t>
                </a:r>
                <a:r>
                  <a:rPr lang="en-US" baseline="0" dirty="0"/>
                  <a:t> the primary distinguishing features of different instantiations of the gradient descent technique. For example, if f is twice-differentiable, we can use information about the Hessian matrix. Line search methods can also be used to optimize the step size. Each method has conditions in which it may be favored over another method based on properties of the function f.</a:t>
                </a:r>
                <a:endParaRPr lang="en-US" dirty="0"/>
              </a:p>
            </p:txBody>
          </p:sp>
        </mc:Fallback>
      </mc:AlternateContent>
      <p:sp>
        <p:nvSpPr>
          <p:cNvPr id="4" name="Slide Number Placeholder 3"/>
          <p:cNvSpPr>
            <a:spLocks noGrp="1"/>
          </p:cNvSpPr>
          <p:nvPr>
            <p:ph type="sldNum" sz="quarter" idx="5"/>
          </p:nvPr>
        </p:nvSpPr>
        <p:spPr/>
        <p:txBody>
          <a:bodyPr/>
          <a:lstStyle/>
          <a:p>
            <a:fld id="{E287399D-CCC8-7146-ADFA-1E0800A906BD}" type="slidenum">
              <a:rPr lang="en-US" smtClean="0"/>
              <a:t>18</a:t>
            </a:fld>
            <a:endParaRPr lang="en-US"/>
          </a:p>
        </p:txBody>
      </p:sp>
    </p:spTree>
    <p:extLst>
      <p:ext uri="{BB962C8B-B14F-4D97-AF65-F5344CB8AC3E}">
        <p14:creationId xmlns:p14="http://schemas.microsoft.com/office/powerpoint/2010/main" val="1734053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introducing this notation because this is the notation ultimately used in the </a:t>
            </a:r>
            <a:r>
              <a:rPr lang="en-US" dirty="0" err="1"/>
              <a:t>Matlab</a:t>
            </a:r>
            <a:r>
              <a:rPr lang="en-US" dirty="0"/>
              <a:t> documentation for these procedures.</a:t>
            </a:r>
          </a:p>
        </p:txBody>
      </p:sp>
      <p:sp>
        <p:nvSpPr>
          <p:cNvPr id="4" name="Slide Number Placeholder 3"/>
          <p:cNvSpPr>
            <a:spLocks noGrp="1"/>
          </p:cNvSpPr>
          <p:nvPr>
            <p:ph type="sldNum" sz="quarter" idx="5"/>
          </p:nvPr>
        </p:nvSpPr>
        <p:spPr/>
        <p:txBody>
          <a:bodyPr/>
          <a:lstStyle/>
          <a:p>
            <a:fld id="{E287399D-CCC8-7146-ADFA-1E0800A906BD}" type="slidenum">
              <a:rPr lang="en-US" smtClean="0"/>
              <a:t>20</a:t>
            </a:fld>
            <a:endParaRPr lang="en-US"/>
          </a:p>
        </p:txBody>
      </p:sp>
    </p:spTree>
    <p:extLst>
      <p:ext uri="{BB962C8B-B14F-4D97-AF65-F5344CB8AC3E}">
        <p14:creationId xmlns:p14="http://schemas.microsoft.com/office/powerpoint/2010/main" val="824004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7.emf"/><Relationship Id="rId4" Type="http://schemas.openxmlformats.org/officeDocument/2006/relationships/oleObject" Target="../embeddings/oleObject1.bin"/></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7.emf"/><Relationship Id="rId4" Type="http://schemas.openxmlformats.org/officeDocument/2006/relationships/oleObject" Target="../embeddings/oleObject1.bin"/></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164E65-D8E9-0A4D-8A07-DB150F9D4E2A}"/>
              </a:ext>
            </a:extLst>
          </p:cNvPr>
          <p:cNvSpPr>
            <a:spLocks noGrp="1"/>
          </p:cNvSpPr>
          <p:nvPr>
            <p:ph type="ctrTitle"/>
          </p:nvPr>
        </p:nvSpPr>
        <p:spPr>
          <a:xfrm>
            <a:off x="121920" y="3880803"/>
            <a:ext cx="8839200" cy="1163354"/>
          </a:xfrm>
        </p:spPr>
        <p:txBody>
          <a:bodyPr anchor="b"/>
          <a:lstStyle>
            <a:lvl1pPr algn="ctr">
              <a:defRPr sz="4050"/>
            </a:lvl1pPr>
          </a:lstStyle>
          <a:p>
            <a:r>
              <a:rPr lang="en-US"/>
              <a:t>Click to edit Master title style</a:t>
            </a:r>
          </a:p>
        </p:txBody>
      </p:sp>
      <p:sp>
        <p:nvSpPr>
          <p:cNvPr id="8" name="Subtitle 2">
            <a:extLst>
              <a:ext uri="{FF2B5EF4-FFF2-40B4-BE49-F238E27FC236}">
                <a16:creationId xmlns:a16="http://schemas.microsoft.com/office/drawing/2014/main" id="{A6DD7AD1-3C39-084A-B013-1005D076C615}"/>
              </a:ext>
            </a:extLst>
          </p:cNvPr>
          <p:cNvSpPr>
            <a:spLocks noGrp="1"/>
          </p:cNvSpPr>
          <p:nvPr>
            <p:ph type="subTitle" idx="1"/>
          </p:nvPr>
        </p:nvSpPr>
        <p:spPr>
          <a:xfrm>
            <a:off x="121920" y="5182839"/>
            <a:ext cx="8839200" cy="806767"/>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descr="A picture containing light&#10;&#10;Description automatically generated">
            <a:extLst>
              <a:ext uri="{FF2B5EF4-FFF2-40B4-BE49-F238E27FC236}">
                <a16:creationId xmlns:a16="http://schemas.microsoft.com/office/drawing/2014/main" id="{C1DA06F9-CF40-8741-BD5E-663078D98DAC}"/>
              </a:ext>
            </a:extLst>
          </p:cNvPr>
          <p:cNvPicPr>
            <a:picLocks noChangeAspect="1"/>
          </p:cNvPicPr>
          <p:nvPr/>
        </p:nvPicPr>
        <p:blipFill>
          <a:blip r:embed="rId2"/>
          <a:stretch>
            <a:fillRect/>
          </a:stretch>
        </p:blipFill>
        <p:spPr>
          <a:xfrm>
            <a:off x="2547550" y="329565"/>
            <a:ext cx="4089541" cy="3345988"/>
          </a:xfrm>
          <a:prstGeom prst="rect">
            <a:avLst/>
          </a:prstGeom>
        </p:spPr>
      </p:pic>
    </p:spTree>
    <p:extLst>
      <p:ext uri="{BB962C8B-B14F-4D97-AF65-F5344CB8AC3E}">
        <p14:creationId xmlns:p14="http://schemas.microsoft.com/office/powerpoint/2010/main" val="3276214467"/>
      </p:ext>
    </p:extLst>
  </p:cSld>
  <p:clrMapOvr>
    <a:masterClrMapping/>
  </p:clrMapOvr>
  <p:extLst>
    <p:ext uri="{DCECCB84-F9BA-43D5-87BE-67443E8EF086}">
      <p15:sldGuideLst xmlns:p15="http://schemas.microsoft.com/office/powerpoint/2012/main">
        <p15:guide id="1" pos="2160" userDrawn="1">
          <p15:clr>
            <a:srgbClr val="FBAE40"/>
          </p15:clr>
        </p15:guide>
        <p15:guide id="2"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1c">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DFFE47D-0556-3546-BE82-1126FCB293EB}"/>
              </a:ext>
            </a:extLst>
          </p:cNvPr>
          <p:cNvSpPr/>
          <p:nvPr/>
        </p:nvSpPr>
        <p:spPr>
          <a:xfrm>
            <a:off x="0" y="1"/>
            <a:ext cx="9144000" cy="687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itle 1">
            <a:extLst>
              <a:ext uri="{FF2B5EF4-FFF2-40B4-BE49-F238E27FC236}">
                <a16:creationId xmlns:a16="http://schemas.microsoft.com/office/drawing/2014/main" id="{F5C20D17-35C2-4743-8117-76C43D3C5CF0}"/>
              </a:ext>
            </a:extLst>
          </p:cNvPr>
          <p:cNvSpPr>
            <a:spLocks noGrp="1"/>
          </p:cNvSpPr>
          <p:nvPr>
            <p:ph type="ctrTitle" hasCustomPrompt="1"/>
          </p:nvPr>
        </p:nvSpPr>
        <p:spPr>
          <a:xfrm>
            <a:off x="3694432" y="2681052"/>
            <a:ext cx="3155339" cy="747951"/>
          </a:xfrm>
        </p:spPr>
        <p:txBody>
          <a:bodyPr anchor="b">
            <a:noAutofit/>
          </a:bodyPr>
          <a:lstStyle>
            <a:lvl1pPr algn="l">
              <a:defRPr sz="2475" b="1" i="0">
                <a:solidFill>
                  <a:schemeClr val="tx1"/>
                </a:solidFill>
                <a:latin typeface="+mj-lt"/>
                <a:cs typeface="Arial" panose="020B0604020202020204" pitchFamily="34" charset="0"/>
              </a:defRPr>
            </a:lvl1pPr>
          </a:lstStyle>
          <a:p>
            <a:r>
              <a:rPr lang="en-US" dirty="0"/>
              <a:t>Title</a:t>
            </a:r>
          </a:p>
        </p:txBody>
      </p:sp>
      <p:sp>
        <p:nvSpPr>
          <p:cNvPr id="10" name="Subtitle 2">
            <a:extLst>
              <a:ext uri="{FF2B5EF4-FFF2-40B4-BE49-F238E27FC236}">
                <a16:creationId xmlns:a16="http://schemas.microsoft.com/office/drawing/2014/main" id="{8D659EDD-2B38-5B47-A9D0-81844CA0E5B8}"/>
              </a:ext>
            </a:extLst>
          </p:cNvPr>
          <p:cNvSpPr>
            <a:spLocks noGrp="1"/>
          </p:cNvSpPr>
          <p:nvPr>
            <p:ph type="subTitle" idx="1" hasCustomPrompt="1"/>
          </p:nvPr>
        </p:nvSpPr>
        <p:spPr>
          <a:xfrm>
            <a:off x="3694432" y="3546951"/>
            <a:ext cx="3155339" cy="628439"/>
          </a:xfrm>
        </p:spPr>
        <p:txBody>
          <a:bodyPr>
            <a:noAutofit/>
          </a:bodyPr>
          <a:lstStyle>
            <a:lvl1pPr marL="0" indent="0" algn="l">
              <a:buNone/>
              <a:defRPr sz="1013" b="0" i="0">
                <a:latin typeface="+mj-lt"/>
                <a:cs typeface="Arial" panose="020B0604020202020204" pitchFamily="34" charset="0"/>
              </a:defRPr>
            </a:lvl1pPr>
            <a:lvl2pPr marL="192872" indent="0" algn="ctr">
              <a:buNone/>
              <a:defRPr sz="844"/>
            </a:lvl2pPr>
            <a:lvl3pPr marL="385744" indent="0" algn="ctr">
              <a:buNone/>
              <a:defRPr sz="760"/>
            </a:lvl3pPr>
            <a:lvl4pPr marL="578615" indent="0" algn="ctr">
              <a:buNone/>
              <a:defRPr sz="675"/>
            </a:lvl4pPr>
            <a:lvl5pPr marL="771487" indent="0" algn="ctr">
              <a:buNone/>
              <a:defRPr sz="675"/>
            </a:lvl5pPr>
            <a:lvl6pPr marL="964358" indent="0" algn="ctr">
              <a:buNone/>
              <a:defRPr sz="675"/>
            </a:lvl6pPr>
            <a:lvl7pPr marL="1157230" indent="0" algn="ctr">
              <a:buNone/>
              <a:defRPr sz="675"/>
            </a:lvl7pPr>
            <a:lvl8pPr marL="1350101" indent="0" algn="ctr">
              <a:buNone/>
              <a:defRPr sz="675"/>
            </a:lvl8pPr>
            <a:lvl9pPr marL="1542974" indent="0" algn="ctr">
              <a:buNone/>
              <a:defRPr sz="675"/>
            </a:lvl9pPr>
          </a:lstStyle>
          <a:p>
            <a:r>
              <a:rPr lang="en-US" dirty="0"/>
              <a:t>Subtitle</a:t>
            </a:r>
          </a:p>
        </p:txBody>
      </p:sp>
      <p:pic>
        <p:nvPicPr>
          <p:cNvPr id="2" name="Picture 1">
            <a:extLst>
              <a:ext uri="{FF2B5EF4-FFF2-40B4-BE49-F238E27FC236}">
                <a16:creationId xmlns:a16="http://schemas.microsoft.com/office/drawing/2014/main" id="{4EADEE7E-2F37-974A-9F45-3BB149C3AB68}"/>
              </a:ext>
            </a:extLst>
          </p:cNvPr>
          <p:cNvPicPr>
            <a:picLocks noChangeAspect="1"/>
          </p:cNvPicPr>
          <p:nvPr/>
        </p:nvPicPr>
        <p:blipFill>
          <a:blip r:embed="rId2"/>
          <a:stretch>
            <a:fillRect/>
          </a:stretch>
        </p:blipFill>
        <p:spPr>
          <a:xfrm>
            <a:off x="0" y="0"/>
            <a:ext cx="2971800" cy="6858000"/>
          </a:xfrm>
          <a:prstGeom prst="rect">
            <a:avLst/>
          </a:prstGeom>
        </p:spPr>
      </p:pic>
      <p:pic>
        <p:nvPicPr>
          <p:cNvPr id="4" name="Picture 3">
            <a:extLst>
              <a:ext uri="{FF2B5EF4-FFF2-40B4-BE49-F238E27FC236}">
                <a16:creationId xmlns:a16="http://schemas.microsoft.com/office/drawing/2014/main" id="{5D28BE5E-5AEA-ED44-B8D1-56351520307D}"/>
              </a:ext>
            </a:extLst>
          </p:cNvPr>
          <p:cNvPicPr>
            <a:picLocks noChangeAspect="1"/>
          </p:cNvPicPr>
          <p:nvPr/>
        </p:nvPicPr>
        <p:blipFill>
          <a:blip r:embed="rId3"/>
          <a:stretch>
            <a:fillRect/>
          </a:stretch>
        </p:blipFill>
        <p:spPr>
          <a:xfrm>
            <a:off x="6172202" y="-2000791"/>
            <a:ext cx="3771900" cy="4749800"/>
          </a:xfrm>
          <a:prstGeom prst="rect">
            <a:avLst/>
          </a:prstGeom>
        </p:spPr>
      </p:pic>
      <p:sp>
        <p:nvSpPr>
          <p:cNvPr id="12" name="Text Placeholder 11">
            <a:extLst>
              <a:ext uri="{FF2B5EF4-FFF2-40B4-BE49-F238E27FC236}">
                <a16:creationId xmlns:a16="http://schemas.microsoft.com/office/drawing/2014/main" id="{C1BECDD1-5DCE-2445-99D7-A96F7316D548}"/>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bg1"/>
                </a:solidFill>
              </a:defRPr>
            </a:lvl1pPr>
          </a:lstStyle>
          <a:p>
            <a:pPr lvl="0"/>
            <a:r>
              <a:rPr lang="en-US" dirty="0"/>
              <a:t>Confidential Text</a:t>
            </a:r>
          </a:p>
        </p:txBody>
      </p:sp>
      <p:pic>
        <p:nvPicPr>
          <p:cNvPr id="14" name="Picture 13">
            <a:extLst>
              <a:ext uri="{FF2B5EF4-FFF2-40B4-BE49-F238E27FC236}">
                <a16:creationId xmlns:a16="http://schemas.microsoft.com/office/drawing/2014/main" id="{BD0CE96F-1D5C-414E-AEFB-252FF49CC1A4}"/>
              </a:ext>
            </a:extLst>
          </p:cNvPr>
          <p:cNvPicPr>
            <a:picLocks noChangeAspect="1"/>
          </p:cNvPicPr>
          <p:nvPr/>
        </p:nvPicPr>
        <p:blipFill>
          <a:blip r:embed="rId4"/>
          <a:stretch>
            <a:fillRect/>
          </a:stretch>
        </p:blipFill>
        <p:spPr>
          <a:xfrm>
            <a:off x="125068" y="132300"/>
            <a:ext cx="1380711" cy="422513"/>
          </a:xfrm>
          <a:prstGeom prst="rect">
            <a:avLst/>
          </a:prstGeom>
        </p:spPr>
      </p:pic>
      <p:pic>
        <p:nvPicPr>
          <p:cNvPr id="22" name="Picture 21">
            <a:extLst>
              <a:ext uri="{FF2B5EF4-FFF2-40B4-BE49-F238E27FC236}">
                <a16:creationId xmlns:a16="http://schemas.microsoft.com/office/drawing/2014/main" id="{C090D59E-B423-BB44-94BA-96D0F4F3A1CD}"/>
              </a:ext>
            </a:extLst>
          </p:cNvPr>
          <p:cNvPicPr>
            <a:picLocks noChangeAspect="1"/>
          </p:cNvPicPr>
          <p:nvPr/>
        </p:nvPicPr>
        <p:blipFill>
          <a:blip r:embed="rId5"/>
          <a:srcRect/>
          <a:stretch/>
        </p:blipFill>
        <p:spPr>
          <a:xfrm>
            <a:off x="6293274" y="6376021"/>
            <a:ext cx="2565052" cy="348789"/>
          </a:xfrm>
          <a:prstGeom prst="rect">
            <a:avLst/>
          </a:prstGeom>
        </p:spPr>
      </p:pic>
    </p:spTree>
    <p:extLst>
      <p:ext uri="{BB962C8B-B14F-4D97-AF65-F5344CB8AC3E}">
        <p14:creationId xmlns:p14="http://schemas.microsoft.com/office/powerpoint/2010/main" val="175700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Slide 1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DFA378-FD62-8E49-8C66-9E42E197CF1C}"/>
              </a:ext>
            </a:extLst>
          </p:cNvPr>
          <p:cNvSpPr/>
          <p:nvPr/>
        </p:nvSpPr>
        <p:spPr>
          <a:xfrm>
            <a:off x="0" y="1"/>
            <a:ext cx="9144000" cy="687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itle 1">
            <a:extLst>
              <a:ext uri="{FF2B5EF4-FFF2-40B4-BE49-F238E27FC236}">
                <a16:creationId xmlns:a16="http://schemas.microsoft.com/office/drawing/2014/main" id="{F5C20D17-35C2-4743-8117-76C43D3C5CF0}"/>
              </a:ext>
            </a:extLst>
          </p:cNvPr>
          <p:cNvSpPr>
            <a:spLocks noGrp="1"/>
          </p:cNvSpPr>
          <p:nvPr>
            <p:ph type="ctrTitle" hasCustomPrompt="1"/>
          </p:nvPr>
        </p:nvSpPr>
        <p:spPr>
          <a:xfrm>
            <a:off x="3694432" y="2681052"/>
            <a:ext cx="3155339" cy="747951"/>
          </a:xfrm>
        </p:spPr>
        <p:txBody>
          <a:bodyPr anchor="b">
            <a:noAutofit/>
          </a:bodyPr>
          <a:lstStyle>
            <a:lvl1pPr algn="l">
              <a:defRPr sz="2475" b="1" i="0">
                <a:solidFill>
                  <a:schemeClr val="tx1"/>
                </a:solidFill>
                <a:latin typeface="+mj-lt"/>
                <a:cs typeface="Arial" panose="020B0604020202020204" pitchFamily="34" charset="0"/>
              </a:defRPr>
            </a:lvl1pPr>
          </a:lstStyle>
          <a:p>
            <a:r>
              <a:rPr lang="en-US" dirty="0"/>
              <a:t>Title</a:t>
            </a:r>
          </a:p>
        </p:txBody>
      </p:sp>
      <p:sp>
        <p:nvSpPr>
          <p:cNvPr id="10" name="Subtitle 2">
            <a:extLst>
              <a:ext uri="{FF2B5EF4-FFF2-40B4-BE49-F238E27FC236}">
                <a16:creationId xmlns:a16="http://schemas.microsoft.com/office/drawing/2014/main" id="{8D659EDD-2B38-5B47-A9D0-81844CA0E5B8}"/>
              </a:ext>
            </a:extLst>
          </p:cNvPr>
          <p:cNvSpPr>
            <a:spLocks noGrp="1"/>
          </p:cNvSpPr>
          <p:nvPr>
            <p:ph type="subTitle" idx="1" hasCustomPrompt="1"/>
          </p:nvPr>
        </p:nvSpPr>
        <p:spPr>
          <a:xfrm>
            <a:off x="3694432" y="3546951"/>
            <a:ext cx="3155339" cy="628439"/>
          </a:xfrm>
        </p:spPr>
        <p:txBody>
          <a:bodyPr>
            <a:noAutofit/>
          </a:bodyPr>
          <a:lstStyle>
            <a:lvl1pPr marL="0" indent="0" algn="l">
              <a:buNone/>
              <a:defRPr sz="1013" b="0" i="0">
                <a:latin typeface="+mj-lt"/>
                <a:cs typeface="Arial" panose="020B0604020202020204" pitchFamily="34" charset="0"/>
              </a:defRPr>
            </a:lvl1pPr>
            <a:lvl2pPr marL="192872" indent="0" algn="ctr">
              <a:buNone/>
              <a:defRPr sz="844"/>
            </a:lvl2pPr>
            <a:lvl3pPr marL="385744" indent="0" algn="ctr">
              <a:buNone/>
              <a:defRPr sz="760"/>
            </a:lvl3pPr>
            <a:lvl4pPr marL="578615" indent="0" algn="ctr">
              <a:buNone/>
              <a:defRPr sz="675"/>
            </a:lvl4pPr>
            <a:lvl5pPr marL="771487" indent="0" algn="ctr">
              <a:buNone/>
              <a:defRPr sz="675"/>
            </a:lvl5pPr>
            <a:lvl6pPr marL="964358" indent="0" algn="ctr">
              <a:buNone/>
              <a:defRPr sz="675"/>
            </a:lvl6pPr>
            <a:lvl7pPr marL="1157230" indent="0" algn="ctr">
              <a:buNone/>
              <a:defRPr sz="675"/>
            </a:lvl7pPr>
            <a:lvl8pPr marL="1350101" indent="0" algn="ctr">
              <a:buNone/>
              <a:defRPr sz="675"/>
            </a:lvl8pPr>
            <a:lvl9pPr marL="1542974" indent="0" algn="ctr">
              <a:buNone/>
              <a:defRPr sz="675"/>
            </a:lvl9pPr>
          </a:lstStyle>
          <a:p>
            <a:r>
              <a:rPr lang="en-US" dirty="0"/>
              <a:t>Subtitle</a:t>
            </a:r>
          </a:p>
        </p:txBody>
      </p:sp>
      <p:pic>
        <p:nvPicPr>
          <p:cNvPr id="4" name="Picture 3">
            <a:extLst>
              <a:ext uri="{FF2B5EF4-FFF2-40B4-BE49-F238E27FC236}">
                <a16:creationId xmlns:a16="http://schemas.microsoft.com/office/drawing/2014/main" id="{32DBED1F-FCC0-4845-85A8-A49139D6DE99}"/>
              </a:ext>
            </a:extLst>
          </p:cNvPr>
          <p:cNvPicPr>
            <a:picLocks noChangeAspect="1"/>
          </p:cNvPicPr>
          <p:nvPr/>
        </p:nvPicPr>
        <p:blipFill>
          <a:blip r:embed="rId2"/>
          <a:stretch>
            <a:fillRect/>
          </a:stretch>
        </p:blipFill>
        <p:spPr>
          <a:xfrm>
            <a:off x="6172202" y="-1999996"/>
            <a:ext cx="3771900" cy="4749800"/>
          </a:xfrm>
          <a:prstGeom prst="rect">
            <a:avLst/>
          </a:prstGeom>
        </p:spPr>
      </p:pic>
      <p:pic>
        <p:nvPicPr>
          <p:cNvPr id="5" name="Picture 4">
            <a:extLst>
              <a:ext uri="{FF2B5EF4-FFF2-40B4-BE49-F238E27FC236}">
                <a16:creationId xmlns:a16="http://schemas.microsoft.com/office/drawing/2014/main" id="{6CD48586-0F0A-C346-95F6-29E3288F828A}"/>
              </a:ext>
            </a:extLst>
          </p:cNvPr>
          <p:cNvPicPr>
            <a:picLocks noChangeAspect="1"/>
          </p:cNvPicPr>
          <p:nvPr/>
        </p:nvPicPr>
        <p:blipFill>
          <a:blip r:embed="rId3"/>
          <a:stretch>
            <a:fillRect/>
          </a:stretch>
        </p:blipFill>
        <p:spPr>
          <a:xfrm>
            <a:off x="-1" y="0"/>
            <a:ext cx="2971800" cy="6858000"/>
          </a:xfrm>
          <a:prstGeom prst="rect">
            <a:avLst/>
          </a:prstGeom>
        </p:spPr>
      </p:pic>
      <p:sp>
        <p:nvSpPr>
          <p:cNvPr id="11" name="Text Placeholder 11">
            <a:extLst>
              <a:ext uri="{FF2B5EF4-FFF2-40B4-BE49-F238E27FC236}">
                <a16:creationId xmlns:a16="http://schemas.microsoft.com/office/drawing/2014/main" id="{26629B09-F065-7D46-9CAB-CA06A37AAAC0}"/>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bg1"/>
                </a:solidFill>
              </a:defRPr>
            </a:lvl1pPr>
          </a:lstStyle>
          <a:p>
            <a:pPr lvl="0"/>
            <a:r>
              <a:rPr lang="en-US" dirty="0"/>
              <a:t>Confidential Text</a:t>
            </a:r>
          </a:p>
        </p:txBody>
      </p:sp>
      <p:pic>
        <p:nvPicPr>
          <p:cNvPr id="13" name="Picture 12">
            <a:extLst>
              <a:ext uri="{FF2B5EF4-FFF2-40B4-BE49-F238E27FC236}">
                <a16:creationId xmlns:a16="http://schemas.microsoft.com/office/drawing/2014/main" id="{7A535E2A-E928-534B-BBD1-587AFBB5255D}"/>
              </a:ext>
            </a:extLst>
          </p:cNvPr>
          <p:cNvPicPr>
            <a:picLocks noChangeAspect="1"/>
          </p:cNvPicPr>
          <p:nvPr/>
        </p:nvPicPr>
        <p:blipFill>
          <a:blip r:embed="rId4"/>
          <a:stretch>
            <a:fillRect/>
          </a:stretch>
        </p:blipFill>
        <p:spPr>
          <a:xfrm>
            <a:off x="125068" y="132300"/>
            <a:ext cx="1380711" cy="422513"/>
          </a:xfrm>
          <a:prstGeom prst="rect">
            <a:avLst/>
          </a:prstGeom>
        </p:spPr>
      </p:pic>
      <p:pic>
        <p:nvPicPr>
          <p:cNvPr id="22" name="Picture 21">
            <a:extLst>
              <a:ext uri="{FF2B5EF4-FFF2-40B4-BE49-F238E27FC236}">
                <a16:creationId xmlns:a16="http://schemas.microsoft.com/office/drawing/2014/main" id="{7B129616-4127-7E46-8AD3-0661829CA414}"/>
              </a:ext>
            </a:extLst>
          </p:cNvPr>
          <p:cNvPicPr>
            <a:picLocks noChangeAspect="1"/>
          </p:cNvPicPr>
          <p:nvPr/>
        </p:nvPicPr>
        <p:blipFill>
          <a:blip r:embed="rId5"/>
          <a:srcRect/>
          <a:stretch/>
        </p:blipFill>
        <p:spPr>
          <a:xfrm>
            <a:off x="6293274" y="6376021"/>
            <a:ext cx="2565052" cy="348789"/>
          </a:xfrm>
          <a:prstGeom prst="rect">
            <a:avLst/>
          </a:prstGeom>
        </p:spPr>
      </p:pic>
    </p:spTree>
    <p:extLst>
      <p:ext uri="{BB962C8B-B14F-4D97-AF65-F5344CB8AC3E}">
        <p14:creationId xmlns:p14="http://schemas.microsoft.com/office/powerpoint/2010/main" val="108747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Slide a">
    <p:bg>
      <p:bgPr>
        <a:solidFill>
          <a:srgbClr val="002595"/>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DA3A3A3-064C-FC40-B764-07FFF2BD9E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197D3B5B-2EAA-2340-8061-6C674C47EA3B}"/>
              </a:ext>
            </a:extLst>
          </p:cNvPr>
          <p:cNvSpPr>
            <a:spLocks noGrp="1"/>
          </p:cNvSpPr>
          <p:nvPr>
            <p:ph type="title"/>
          </p:nvPr>
        </p:nvSpPr>
        <p:spPr>
          <a:xfrm>
            <a:off x="2527638" y="2960258"/>
            <a:ext cx="4088726" cy="642917"/>
          </a:xfrm>
        </p:spPr>
        <p:txBody>
          <a:bodyPr anchor="t" anchorCtr="1">
            <a:normAutofit/>
          </a:bodyPr>
          <a:lstStyle>
            <a:lvl1pPr algn="l">
              <a:defRPr sz="2250" b="1" i="0">
                <a:solidFill>
                  <a:schemeClr val="accent1"/>
                </a:solidFill>
                <a:latin typeface="+mj-lt"/>
                <a:cs typeface="Arial" panose="020B0604020202020204" pitchFamily="34" charset="0"/>
              </a:defRPr>
            </a:lvl1pPr>
          </a:lstStyle>
          <a:p>
            <a:r>
              <a:rPr lang="en-US"/>
              <a:t>Click to edit Master title style</a:t>
            </a:r>
            <a:endParaRPr lang="en-US" dirty="0"/>
          </a:p>
        </p:txBody>
      </p:sp>
      <p:sp>
        <p:nvSpPr>
          <p:cNvPr id="5" name="Text Placeholder 11">
            <a:extLst>
              <a:ext uri="{FF2B5EF4-FFF2-40B4-BE49-F238E27FC236}">
                <a16:creationId xmlns:a16="http://schemas.microsoft.com/office/drawing/2014/main" id="{2B2F2609-B22B-1747-B5A1-B6BB5DF80BB6}"/>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tx1"/>
                </a:solidFill>
              </a:defRPr>
            </a:lvl1pPr>
          </a:lstStyle>
          <a:p>
            <a:pPr lvl="0"/>
            <a:r>
              <a:rPr lang="en-US" dirty="0"/>
              <a:t>Internal Use Only</a:t>
            </a:r>
          </a:p>
        </p:txBody>
      </p:sp>
    </p:spTree>
    <p:extLst>
      <p:ext uri="{BB962C8B-B14F-4D97-AF65-F5344CB8AC3E}">
        <p14:creationId xmlns:p14="http://schemas.microsoft.com/office/powerpoint/2010/main" val="3774457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b">
    <p:bg>
      <p:bgRef idx="1001">
        <a:schemeClr val="bg1"/>
      </p:bgRef>
    </p:bg>
    <p:spTree>
      <p:nvGrpSpPr>
        <p:cNvPr id="1" name=""/>
        <p:cNvGrpSpPr/>
        <p:nvPr/>
      </p:nvGrpSpPr>
      <p:grpSpPr>
        <a:xfrm>
          <a:off x="0" y="0"/>
          <a:ext cx="0" cy="0"/>
          <a:chOff x="0" y="0"/>
          <a:chExt cx="0" cy="0"/>
        </a:xfrm>
      </p:grpSpPr>
      <p:pic>
        <p:nvPicPr>
          <p:cNvPr id="6" name="Picture 5" descr="A picture containing electronics, circuit&#10;&#10;Description automatically generated">
            <a:extLst>
              <a:ext uri="{FF2B5EF4-FFF2-40B4-BE49-F238E27FC236}">
                <a16:creationId xmlns:a16="http://schemas.microsoft.com/office/drawing/2014/main" id="{296CA3DD-E15A-8D42-B4BB-FEFB92F039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197D3B5B-2EAA-2340-8061-6C674C47EA3B}"/>
              </a:ext>
            </a:extLst>
          </p:cNvPr>
          <p:cNvSpPr>
            <a:spLocks noGrp="1"/>
          </p:cNvSpPr>
          <p:nvPr>
            <p:ph type="title"/>
          </p:nvPr>
        </p:nvSpPr>
        <p:spPr>
          <a:xfrm>
            <a:off x="2527638" y="2960258"/>
            <a:ext cx="4088726" cy="642917"/>
          </a:xfrm>
        </p:spPr>
        <p:txBody>
          <a:bodyPr anchor="t" anchorCtr="1">
            <a:normAutofit/>
          </a:bodyPr>
          <a:lstStyle>
            <a:lvl1pPr algn="l">
              <a:defRPr sz="2250" b="1" i="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5" name="Text Placeholder 11">
            <a:extLst>
              <a:ext uri="{FF2B5EF4-FFF2-40B4-BE49-F238E27FC236}">
                <a16:creationId xmlns:a16="http://schemas.microsoft.com/office/drawing/2014/main" id="{32346FAE-1E75-124E-9513-CBA474EE78BF}"/>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bg1"/>
                </a:solidFill>
              </a:defRPr>
            </a:lvl1pPr>
          </a:lstStyle>
          <a:p>
            <a:pPr lvl="0"/>
            <a:r>
              <a:rPr lang="en-US" dirty="0"/>
              <a:t>Confidential Text</a:t>
            </a:r>
          </a:p>
        </p:txBody>
      </p:sp>
    </p:spTree>
    <p:extLst>
      <p:ext uri="{BB962C8B-B14F-4D97-AF65-F5344CB8AC3E}">
        <p14:creationId xmlns:p14="http://schemas.microsoft.com/office/powerpoint/2010/main" val="93417959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Slide c">
    <p:bg>
      <p:bgRef idx="1001">
        <a:schemeClr val="bg1"/>
      </p:bgRef>
    </p:bg>
    <p:spTree>
      <p:nvGrpSpPr>
        <p:cNvPr id="1" name=""/>
        <p:cNvGrpSpPr/>
        <p:nvPr/>
      </p:nvGrpSpPr>
      <p:grpSpPr>
        <a:xfrm>
          <a:off x="0" y="0"/>
          <a:ext cx="0" cy="0"/>
          <a:chOff x="0" y="0"/>
          <a:chExt cx="0" cy="0"/>
        </a:xfrm>
      </p:grpSpPr>
      <p:pic>
        <p:nvPicPr>
          <p:cNvPr id="9" name="Picture 8" descr="A picture containing cup&#10;&#10;Description automatically generated">
            <a:extLst>
              <a:ext uri="{FF2B5EF4-FFF2-40B4-BE49-F238E27FC236}">
                <a16:creationId xmlns:a16="http://schemas.microsoft.com/office/drawing/2014/main" id="{A21E3950-BCA5-3E44-953B-3E2C64D1A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197D3B5B-2EAA-2340-8061-6C674C47EA3B}"/>
              </a:ext>
            </a:extLst>
          </p:cNvPr>
          <p:cNvSpPr>
            <a:spLocks noGrp="1"/>
          </p:cNvSpPr>
          <p:nvPr>
            <p:ph type="title"/>
          </p:nvPr>
        </p:nvSpPr>
        <p:spPr>
          <a:xfrm>
            <a:off x="2527638" y="2960258"/>
            <a:ext cx="4088726" cy="642917"/>
          </a:xfrm>
        </p:spPr>
        <p:txBody>
          <a:bodyPr anchor="t" anchorCtr="1">
            <a:normAutofit/>
          </a:bodyPr>
          <a:lstStyle>
            <a:lvl1pPr algn="l">
              <a:defRPr sz="2250" b="1" i="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6" name="Text Placeholder 11">
            <a:extLst>
              <a:ext uri="{FF2B5EF4-FFF2-40B4-BE49-F238E27FC236}">
                <a16:creationId xmlns:a16="http://schemas.microsoft.com/office/drawing/2014/main" id="{8ADC186C-D8CE-5345-9538-765E2E1273F0}"/>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bg1"/>
                </a:solidFill>
              </a:defRPr>
            </a:lvl1pPr>
          </a:lstStyle>
          <a:p>
            <a:pPr lvl="0"/>
            <a:r>
              <a:rPr lang="en-US" dirty="0"/>
              <a:t>Confidential Text</a:t>
            </a:r>
          </a:p>
        </p:txBody>
      </p:sp>
    </p:spTree>
    <p:extLst>
      <p:ext uri="{BB962C8B-B14F-4D97-AF65-F5344CB8AC3E}">
        <p14:creationId xmlns:p14="http://schemas.microsoft.com/office/powerpoint/2010/main" val="93702849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g Quote b">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3A0D24-988B-EA48-AFB8-CA8099ECFD76}"/>
              </a:ext>
            </a:extLst>
          </p:cNvPr>
          <p:cNvSpPr>
            <a:spLocks noGrp="1"/>
          </p:cNvSpPr>
          <p:nvPr>
            <p:ph type="ctrTitle" hasCustomPrompt="1"/>
          </p:nvPr>
        </p:nvSpPr>
        <p:spPr>
          <a:xfrm>
            <a:off x="231095" y="418441"/>
            <a:ext cx="1906853" cy="304491"/>
          </a:xfrm>
        </p:spPr>
        <p:txBody>
          <a:bodyPr anchor="t">
            <a:noAutofit/>
          </a:bodyPr>
          <a:lstStyle>
            <a:lvl1pPr algn="l">
              <a:defRPr sz="563" b="1" i="0">
                <a:solidFill>
                  <a:schemeClr val="tx1"/>
                </a:solidFill>
                <a:latin typeface="+mj-lt"/>
                <a:cs typeface="Arial" panose="020B0604020202020204" pitchFamily="34" charset="0"/>
              </a:defRPr>
            </a:lvl1pPr>
          </a:lstStyle>
          <a:p>
            <a:r>
              <a:rPr lang="en-US" dirty="0"/>
              <a:t>Lorem Ipsum Dolor</a:t>
            </a:r>
          </a:p>
        </p:txBody>
      </p:sp>
      <p:sp>
        <p:nvSpPr>
          <p:cNvPr id="7" name="Text Placeholder 24">
            <a:extLst>
              <a:ext uri="{FF2B5EF4-FFF2-40B4-BE49-F238E27FC236}">
                <a16:creationId xmlns:a16="http://schemas.microsoft.com/office/drawing/2014/main" id="{A66910EA-6FCF-6149-8BAC-5F1B610EFC37}"/>
              </a:ext>
            </a:extLst>
          </p:cNvPr>
          <p:cNvSpPr>
            <a:spLocks noGrp="1"/>
          </p:cNvSpPr>
          <p:nvPr>
            <p:ph type="body" sz="quarter" idx="14" hasCustomPrompt="1"/>
          </p:nvPr>
        </p:nvSpPr>
        <p:spPr>
          <a:xfrm>
            <a:off x="222833" y="1693898"/>
            <a:ext cx="6412335" cy="1933722"/>
          </a:xfrm>
        </p:spPr>
        <p:txBody>
          <a:bodyPr>
            <a:noAutofit/>
          </a:bodyPr>
          <a:lstStyle>
            <a:lvl1pPr marL="0" indent="0">
              <a:buNone/>
              <a:defRPr sz="3375" b="1" i="0">
                <a:solidFill>
                  <a:schemeClr val="accent1"/>
                </a:solidFill>
                <a:latin typeface="+mj-lt"/>
                <a:cs typeface="Arial" panose="020B0604020202020204" pitchFamily="34" charset="0"/>
              </a:defRPr>
            </a:lvl1pPr>
          </a:lstStyle>
          <a:p>
            <a:pPr lvl="0"/>
            <a:r>
              <a:rPr lang="en-US" dirty="0"/>
              <a:t>“Big quote” or big statement </a:t>
            </a:r>
          </a:p>
        </p:txBody>
      </p:sp>
      <p:sp>
        <p:nvSpPr>
          <p:cNvPr id="8" name="TextBox 7">
            <a:extLst>
              <a:ext uri="{FF2B5EF4-FFF2-40B4-BE49-F238E27FC236}">
                <a16:creationId xmlns:a16="http://schemas.microsoft.com/office/drawing/2014/main" id="{BDB0F6DD-3102-0F4D-B530-AAF45D318FD4}"/>
              </a:ext>
            </a:extLst>
          </p:cNvPr>
          <p:cNvSpPr txBox="1"/>
          <p:nvPr/>
        </p:nvSpPr>
        <p:spPr>
          <a:xfrm>
            <a:off x="8730699" y="6465326"/>
            <a:ext cx="263214" cy="170175"/>
          </a:xfrm>
          <a:prstGeom prst="rect">
            <a:avLst/>
          </a:prstGeom>
          <a:noFill/>
        </p:spPr>
        <p:txBody>
          <a:bodyPr wrap="none" rtlCol="0" anchor="ctr">
            <a:spAutoFit/>
          </a:bodyPr>
          <a:lstStyle/>
          <a:p>
            <a:pPr algn="ctr"/>
            <a:fld id="{F3684184-7C68-4BCA-AB46-D61620B83BBB}" type="slidenum">
              <a:rPr lang="en-US" sz="506" smtClean="0">
                <a:solidFill>
                  <a:schemeClr val="tx1"/>
                </a:solidFill>
              </a:rPr>
              <a:pPr algn="ctr"/>
              <a:t>‹#›</a:t>
            </a:fld>
            <a:endParaRPr lang="en-US" sz="506" dirty="0">
              <a:solidFill>
                <a:schemeClr val="tx1"/>
              </a:solidFill>
            </a:endParaRPr>
          </a:p>
        </p:txBody>
      </p:sp>
      <p:sp>
        <p:nvSpPr>
          <p:cNvPr id="10" name="Text Placeholder 11">
            <a:extLst>
              <a:ext uri="{FF2B5EF4-FFF2-40B4-BE49-F238E27FC236}">
                <a16:creationId xmlns:a16="http://schemas.microsoft.com/office/drawing/2014/main" id="{A0276C6F-81F5-5542-B0F9-5E3DDE5BDCFB}"/>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tx1"/>
                </a:solidFill>
              </a:defRPr>
            </a:lvl1pPr>
          </a:lstStyle>
          <a:p>
            <a:pPr lvl="0"/>
            <a:r>
              <a:rPr lang="en-US" dirty="0"/>
              <a:t>Confidential Text</a:t>
            </a:r>
          </a:p>
        </p:txBody>
      </p:sp>
    </p:spTree>
    <p:extLst>
      <p:ext uri="{BB962C8B-B14F-4D97-AF65-F5344CB8AC3E}">
        <p14:creationId xmlns:p14="http://schemas.microsoft.com/office/powerpoint/2010/main" val="770985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ig Quote b">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472C3496-29CC-FF4E-8901-6038F96E82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5B3A0D24-988B-EA48-AFB8-CA8099ECFD76}"/>
              </a:ext>
            </a:extLst>
          </p:cNvPr>
          <p:cNvSpPr>
            <a:spLocks noGrp="1"/>
          </p:cNvSpPr>
          <p:nvPr>
            <p:ph type="ctrTitle" hasCustomPrompt="1"/>
          </p:nvPr>
        </p:nvSpPr>
        <p:spPr>
          <a:xfrm>
            <a:off x="231095" y="418441"/>
            <a:ext cx="1906853" cy="304491"/>
          </a:xfrm>
        </p:spPr>
        <p:txBody>
          <a:bodyPr anchor="t">
            <a:noAutofit/>
          </a:bodyPr>
          <a:lstStyle>
            <a:lvl1pPr algn="l">
              <a:defRPr sz="563" b="1" i="0">
                <a:solidFill>
                  <a:schemeClr val="tx1"/>
                </a:solidFill>
                <a:latin typeface="+mj-lt"/>
                <a:cs typeface="Arial" panose="020B0604020202020204" pitchFamily="34" charset="0"/>
              </a:defRPr>
            </a:lvl1pPr>
          </a:lstStyle>
          <a:p>
            <a:r>
              <a:rPr lang="en-US" dirty="0"/>
              <a:t>Lorem Ipsum Dolor</a:t>
            </a:r>
          </a:p>
        </p:txBody>
      </p:sp>
      <p:sp>
        <p:nvSpPr>
          <p:cNvPr id="7" name="Text Placeholder 24">
            <a:extLst>
              <a:ext uri="{FF2B5EF4-FFF2-40B4-BE49-F238E27FC236}">
                <a16:creationId xmlns:a16="http://schemas.microsoft.com/office/drawing/2014/main" id="{A66910EA-6FCF-6149-8BAC-5F1B610EFC37}"/>
              </a:ext>
            </a:extLst>
          </p:cNvPr>
          <p:cNvSpPr>
            <a:spLocks noGrp="1"/>
          </p:cNvSpPr>
          <p:nvPr>
            <p:ph type="body" sz="quarter" idx="14" hasCustomPrompt="1"/>
          </p:nvPr>
        </p:nvSpPr>
        <p:spPr>
          <a:xfrm>
            <a:off x="222833" y="1693898"/>
            <a:ext cx="6412335" cy="1933722"/>
          </a:xfrm>
        </p:spPr>
        <p:txBody>
          <a:bodyPr>
            <a:noAutofit/>
          </a:bodyPr>
          <a:lstStyle>
            <a:lvl1pPr marL="0" indent="0">
              <a:buNone/>
              <a:defRPr sz="3375" b="1" i="0">
                <a:solidFill>
                  <a:schemeClr val="accent1"/>
                </a:solidFill>
                <a:latin typeface="+mj-lt"/>
                <a:cs typeface="Arial" panose="020B0604020202020204" pitchFamily="34" charset="0"/>
              </a:defRPr>
            </a:lvl1pPr>
          </a:lstStyle>
          <a:p>
            <a:pPr lvl="0"/>
            <a:r>
              <a:rPr lang="en-US" dirty="0"/>
              <a:t>“Big quote” or big statement </a:t>
            </a:r>
          </a:p>
        </p:txBody>
      </p:sp>
      <p:sp>
        <p:nvSpPr>
          <p:cNvPr id="8" name="TextBox 7">
            <a:extLst>
              <a:ext uri="{FF2B5EF4-FFF2-40B4-BE49-F238E27FC236}">
                <a16:creationId xmlns:a16="http://schemas.microsoft.com/office/drawing/2014/main" id="{12FA48CB-1461-1546-866A-257EE59888E4}"/>
              </a:ext>
            </a:extLst>
          </p:cNvPr>
          <p:cNvSpPr txBox="1"/>
          <p:nvPr/>
        </p:nvSpPr>
        <p:spPr>
          <a:xfrm>
            <a:off x="8730699" y="6465326"/>
            <a:ext cx="263214" cy="170175"/>
          </a:xfrm>
          <a:prstGeom prst="rect">
            <a:avLst/>
          </a:prstGeom>
          <a:noFill/>
        </p:spPr>
        <p:txBody>
          <a:bodyPr wrap="none" rtlCol="0" anchor="ctr">
            <a:spAutoFit/>
          </a:bodyPr>
          <a:lstStyle/>
          <a:p>
            <a:pPr algn="ctr"/>
            <a:fld id="{F3684184-7C68-4BCA-AB46-D61620B83BBB}" type="slidenum">
              <a:rPr lang="en-US" sz="506" smtClean="0">
                <a:solidFill>
                  <a:schemeClr val="tx1"/>
                </a:solidFill>
              </a:rPr>
              <a:pPr algn="ctr"/>
              <a:t>‹#›</a:t>
            </a:fld>
            <a:endParaRPr lang="en-US" sz="506" dirty="0">
              <a:solidFill>
                <a:schemeClr val="tx1"/>
              </a:solidFill>
            </a:endParaRPr>
          </a:p>
        </p:txBody>
      </p:sp>
      <p:sp>
        <p:nvSpPr>
          <p:cNvPr id="10" name="Text Placeholder 11">
            <a:extLst>
              <a:ext uri="{FF2B5EF4-FFF2-40B4-BE49-F238E27FC236}">
                <a16:creationId xmlns:a16="http://schemas.microsoft.com/office/drawing/2014/main" id="{E9875D51-B612-314D-8477-A7AFED3B2EAB}"/>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tx1"/>
                </a:solidFill>
              </a:defRPr>
            </a:lvl1pPr>
          </a:lstStyle>
          <a:p>
            <a:pPr lvl="0"/>
            <a:r>
              <a:rPr lang="en-US" dirty="0"/>
              <a:t>Confidential Text</a:t>
            </a:r>
          </a:p>
        </p:txBody>
      </p:sp>
    </p:spTree>
    <p:extLst>
      <p:ext uri="{BB962C8B-B14F-4D97-AF65-F5344CB8AC3E}">
        <p14:creationId xmlns:p14="http://schemas.microsoft.com/office/powerpoint/2010/main" val="2013852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On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30D619-773C-8E40-8D2C-6FFE77D209F7}"/>
              </a:ext>
            </a:extLst>
          </p:cNvPr>
          <p:cNvSpPr>
            <a:spLocks noGrp="1"/>
          </p:cNvSpPr>
          <p:nvPr>
            <p:ph type="body" sz="quarter" idx="11"/>
          </p:nvPr>
        </p:nvSpPr>
        <p:spPr>
          <a:xfrm>
            <a:off x="308137" y="1714755"/>
            <a:ext cx="8501309" cy="3816105"/>
          </a:xfrm>
        </p:spPr>
        <p:txBody>
          <a:bodyPr/>
          <a:lstStyle>
            <a:lvl1pPr>
              <a:lnSpc>
                <a:spcPct val="100000"/>
              </a:lnSpc>
              <a:defRPr b="0" i="0">
                <a:latin typeface="+mn-lt"/>
                <a:cs typeface="Arial" panose="020B0604020202020204" pitchFamily="34" charset="0"/>
              </a:defRPr>
            </a:lvl1pPr>
            <a:lvl2pPr>
              <a:lnSpc>
                <a:spcPct val="100000"/>
              </a:lnSpc>
              <a:defRPr b="0" i="0">
                <a:latin typeface="+mn-lt"/>
                <a:cs typeface="Arial" panose="020B0604020202020204" pitchFamily="34" charset="0"/>
              </a:defRPr>
            </a:lvl2pPr>
            <a:lvl3pPr>
              <a:lnSpc>
                <a:spcPct val="100000"/>
              </a:lnSpc>
              <a:defRPr b="0" i="0">
                <a:latin typeface="+mn-lt"/>
                <a:cs typeface="Arial" panose="020B0604020202020204" pitchFamily="34" charset="0"/>
              </a:defRPr>
            </a:lvl3pPr>
            <a:lvl4pPr>
              <a:lnSpc>
                <a:spcPct val="100000"/>
              </a:lnSpc>
              <a:defRPr b="0" i="0">
                <a:latin typeface="+mn-lt"/>
                <a:cs typeface="Arial" panose="020B0604020202020204" pitchFamily="34" charset="0"/>
              </a:defRPr>
            </a:lvl4pPr>
            <a:lvl5pPr>
              <a:lnSpc>
                <a:spcPct val="100000"/>
              </a:lnSpc>
              <a:defRPr b="0" i="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204F51E1-AE29-5248-96DF-7E5C51C05884}"/>
              </a:ext>
            </a:extLst>
          </p:cNvPr>
          <p:cNvSpPr>
            <a:spLocks noGrp="1"/>
          </p:cNvSpPr>
          <p:nvPr>
            <p:ph type="title"/>
          </p:nvPr>
        </p:nvSpPr>
        <p:spPr>
          <a:xfrm>
            <a:off x="321352" y="466371"/>
            <a:ext cx="8501309" cy="403957"/>
          </a:xfrm>
        </p:spPr>
        <p:txBody>
          <a:bodyPr>
            <a:spAutoFit/>
          </a:bodyPr>
          <a:lstStyle>
            <a:lvl1pPr>
              <a:defRPr sz="2250">
                <a:solidFill>
                  <a:schemeClr val="accent1"/>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B313FE6-A793-584C-8551-7477E7324F4D}"/>
              </a:ext>
            </a:extLst>
          </p:cNvPr>
          <p:cNvSpPr txBox="1"/>
          <p:nvPr/>
        </p:nvSpPr>
        <p:spPr>
          <a:xfrm>
            <a:off x="8730699" y="6465326"/>
            <a:ext cx="263214" cy="170175"/>
          </a:xfrm>
          <a:prstGeom prst="rect">
            <a:avLst/>
          </a:prstGeom>
          <a:noFill/>
        </p:spPr>
        <p:txBody>
          <a:bodyPr wrap="none" rtlCol="0" anchor="ctr">
            <a:spAutoFit/>
          </a:bodyPr>
          <a:lstStyle/>
          <a:p>
            <a:pPr algn="ctr"/>
            <a:fld id="{F3684184-7C68-4BCA-AB46-D61620B83BBB}" type="slidenum">
              <a:rPr lang="en-US" sz="506" smtClean="0">
                <a:solidFill>
                  <a:schemeClr val="tx1"/>
                </a:solidFill>
              </a:rPr>
              <a:pPr algn="ctr"/>
              <a:t>‹#›</a:t>
            </a:fld>
            <a:endParaRPr lang="en-US" sz="506" dirty="0">
              <a:solidFill>
                <a:schemeClr val="tx1"/>
              </a:solidFill>
            </a:endParaRPr>
          </a:p>
        </p:txBody>
      </p:sp>
      <p:sp>
        <p:nvSpPr>
          <p:cNvPr id="9" name="Text Placeholder 11">
            <a:extLst>
              <a:ext uri="{FF2B5EF4-FFF2-40B4-BE49-F238E27FC236}">
                <a16:creationId xmlns:a16="http://schemas.microsoft.com/office/drawing/2014/main" id="{038CD23A-D26C-984A-8C32-E939ED93BB52}"/>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tx1"/>
                </a:solidFill>
              </a:defRPr>
            </a:lvl1pPr>
          </a:lstStyle>
          <a:p>
            <a:pPr lvl="0"/>
            <a:r>
              <a:rPr lang="en-US" dirty="0"/>
              <a:t>Confidential Text</a:t>
            </a:r>
          </a:p>
        </p:txBody>
      </p:sp>
    </p:spTree>
    <p:extLst>
      <p:ext uri="{BB962C8B-B14F-4D97-AF65-F5344CB8AC3E}">
        <p14:creationId xmlns:p14="http://schemas.microsoft.com/office/powerpoint/2010/main" val="3346313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lumn Text ">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3AFEC6F6-4809-1141-9279-EC746DC3B56A}"/>
              </a:ext>
            </a:extLst>
          </p:cNvPr>
          <p:cNvSpPr>
            <a:spLocks noGrp="1"/>
          </p:cNvSpPr>
          <p:nvPr>
            <p:ph type="body" sz="quarter" idx="11"/>
          </p:nvPr>
        </p:nvSpPr>
        <p:spPr>
          <a:xfrm>
            <a:off x="231094" y="1783832"/>
            <a:ext cx="2669948" cy="4054739"/>
          </a:xfrm>
        </p:spPr>
        <p:txBody>
          <a:bodyPr>
            <a:normAutofit/>
          </a:bodyPr>
          <a:lstStyle>
            <a:lvl1pPr>
              <a:lnSpc>
                <a:spcPct val="100000"/>
              </a:lnSpc>
              <a:defRPr sz="1013" b="0" i="0">
                <a:latin typeface="+mn-lt"/>
                <a:cs typeface="Arial" panose="020B0604020202020204" pitchFamily="34" charset="0"/>
              </a:defRPr>
            </a:lvl1pPr>
            <a:lvl2pPr>
              <a:lnSpc>
                <a:spcPct val="100000"/>
              </a:lnSpc>
              <a:defRPr sz="900" b="0" i="0">
                <a:latin typeface="+mn-lt"/>
                <a:cs typeface="Arial" panose="020B0604020202020204" pitchFamily="34" charset="0"/>
              </a:defRPr>
            </a:lvl2pPr>
            <a:lvl3pPr>
              <a:lnSpc>
                <a:spcPct val="100000"/>
              </a:lnSpc>
              <a:defRPr sz="675" b="0" i="0">
                <a:latin typeface="+mn-lt"/>
                <a:cs typeface="Arial" panose="020B0604020202020204" pitchFamily="34" charset="0"/>
              </a:defRPr>
            </a:lvl3pPr>
            <a:lvl4pPr>
              <a:lnSpc>
                <a:spcPct val="100000"/>
              </a:lnSpc>
              <a:defRPr sz="619" b="0" i="0">
                <a:latin typeface="+mn-lt"/>
                <a:cs typeface="Arial" panose="020B0604020202020204" pitchFamily="34" charset="0"/>
              </a:defRPr>
            </a:lvl4pPr>
            <a:lvl5pPr>
              <a:lnSpc>
                <a:spcPct val="100000"/>
              </a:lnSpc>
              <a:defRPr sz="506" b="0" i="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7">
            <a:extLst>
              <a:ext uri="{FF2B5EF4-FFF2-40B4-BE49-F238E27FC236}">
                <a16:creationId xmlns:a16="http://schemas.microsoft.com/office/drawing/2014/main" id="{E8C6E74A-3A9F-014A-AC65-E8972C6EFE30}"/>
              </a:ext>
            </a:extLst>
          </p:cNvPr>
          <p:cNvSpPr>
            <a:spLocks noGrp="1"/>
          </p:cNvSpPr>
          <p:nvPr>
            <p:ph type="body" sz="quarter" idx="13"/>
          </p:nvPr>
        </p:nvSpPr>
        <p:spPr>
          <a:xfrm>
            <a:off x="3237027" y="1783832"/>
            <a:ext cx="2669948" cy="4054739"/>
          </a:xfrm>
        </p:spPr>
        <p:txBody>
          <a:bodyPr>
            <a:normAutofit/>
          </a:bodyPr>
          <a:lstStyle>
            <a:lvl1pPr>
              <a:lnSpc>
                <a:spcPct val="100000"/>
              </a:lnSpc>
              <a:defRPr sz="1013" b="0" i="0">
                <a:latin typeface="+mn-lt"/>
                <a:cs typeface="Arial" panose="020B0604020202020204" pitchFamily="34" charset="0"/>
              </a:defRPr>
            </a:lvl1pPr>
            <a:lvl2pPr>
              <a:lnSpc>
                <a:spcPct val="100000"/>
              </a:lnSpc>
              <a:defRPr sz="900" b="0" i="0">
                <a:latin typeface="+mn-lt"/>
                <a:cs typeface="Arial" panose="020B0604020202020204" pitchFamily="34" charset="0"/>
              </a:defRPr>
            </a:lvl2pPr>
            <a:lvl3pPr>
              <a:lnSpc>
                <a:spcPct val="100000"/>
              </a:lnSpc>
              <a:defRPr sz="675" b="0" i="0">
                <a:latin typeface="+mn-lt"/>
                <a:cs typeface="Arial" panose="020B0604020202020204" pitchFamily="34" charset="0"/>
              </a:defRPr>
            </a:lvl3pPr>
            <a:lvl4pPr>
              <a:lnSpc>
                <a:spcPct val="100000"/>
              </a:lnSpc>
              <a:defRPr sz="619" b="0" i="0">
                <a:latin typeface="+mn-lt"/>
                <a:cs typeface="Arial" panose="020B0604020202020204" pitchFamily="34" charset="0"/>
              </a:defRPr>
            </a:lvl4pPr>
            <a:lvl5pPr>
              <a:lnSpc>
                <a:spcPct val="100000"/>
              </a:lnSpc>
              <a:defRPr sz="506" b="0" i="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7">
            <a:extLst>
              <a:ext uri="{FF2B5EF4-FFF2-40B4-BE49-F238E27FC236}">
                <a16:creationId xmlns:a16="http://schemas.microsoft.com/office/drawing/2014/main" id="{CA302FD4-2E44-8041-A370-DD700407AD6F}"/>
              </a:ext>
            </a:extLst>
          </p:cNvPr>
          <p:cNvSpPr>
            <a:spLocks noGrp="1"/>
          </p:cNvSpPr>
          <p:nvPr>
            <p:ph type="body" sz="quarter" idx="14"/>
          </p:nvPr>
        </p:nvSpPr>
        <p:spPr>
          <a:xfrm>
            <a:off x="6242959" y="1783832"/>
            <a:ext cx="2669948" cy="4054739"/>
          </a:xfrm>
        </p:spPr>
        <p:txBody>
          <a:bodyPr>
            <a:normAutofit/>
          </a:bodyPr>
          <a:lstStyle>
            <a:lvl1pPr>
              <a:lnSpc>
                <a:spcPct val="100000"/>
              </a:lnSpc>
              <a:defRPr sz="1013" b="0" i="0">
                <a:latin typeface="+mn-lt"/>
                <a:cs typeface="Arial" panose="020B0604020202020204" pitchFamily="34" charset="0"/>
              </a:defRPr>
            </a:lvl1pPr>
            <a:lvl2pPr>
              <a:lnSpc>
                <a:spcPct val="100000"/>
              </a:lnSpc>
              <a:defRPr sz="900" b="0" i="0">
                <a:latin typeface="+mn-lt"/>
                <a:cs typeface="Arial" panose="020B0604020202020204" pitchFamily="34" charset="0"/>
              </a:defRPr>
            </a:lvl2pPr>
            <a:lvl3pPr>
              <a:lnSpc>
                <a:spcPct val="100000"/>
              </a:lnSpc>
              <a:defRPr sz="675" b="0" i="0">
                <a:latin typeface="+mn-lt"/>
                <a:cs typeface="Arial" panose="020B0604020202020204" pitchFamily="34" charset="0"/>
              </a:defRPr>
            </a:lvl3pPr>
            <a:lvl4pPr>
              <a:lnSpc>
                <a:spcPct val="100000"/>
              </a:lnSpc>
              <a:defRPr sz="619" b="0" i="0">
                <a:latin typeface="+mn-lt"/>
                <a:cs typeface="Arial" panose="020B0604020202020204" pitchFamily="34" charset="0"/>
              </a:defRPr>
            </a:lvl4pPr>
            <a:lvl5pPr>
              <a:lnSpc>
                <a:spcPct val="100000"/>
              </a:lnSpc>
              <a:defRPr sz="506" b="0" i="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81BD3800-B3FF-A24D-8A2D-73045A179928}"/>
              </a:ext>
            </a:extLst>
          </p:cNvPr>
          <p:cNvSpPr>
            <a:spLocks noGrp="1"/>
          </p:cNvSpPr>
          <p:nvPr>
            <p:ph type="title"/>
          </p:nvPr>
        </p:nvSpPr>
        <p:spPr>
          <a:xfrm>
            <a:off x="321352" y="466371"/>
            <a:ext cx="8501309" cy="403957"/>
          </a:xfrm>
        </p:spPr>
        <p:txBody>
          <a:bodyPr>
            <a:spAutoFit/>
          </a:bodyPr>
          <a:lstStyle>
            <a:lvl1pPr>
              <a:defRPr sz="2250">
                <a:solidFill>
                  <a:schemeClr val="accent1"/>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9626E7C8-ED08-EB40-AF13-4EEB92C12FE0}"/>
              </a:ext>
            </a:extLst>
          </p:cNvPr>
          <p:cNvSpPr txBox="1"/>
          <p:nvPr/>
        </p:nvSpPr>
        <p:spPr>
          <a:xfrm>
            <a:off x="8730699" y="6465326"/>
            <a:ext cx="263214" cy="170175"/>
          </a:xfrm>
          <a:prstGeom prst="rect">
            <a:avLst/>
          </a:prstGeom>
          <a:noFill/>
        </p:spPr>
        <p:txBody>
          <a:bodyPr wrap="none" rtlCol="0" anchor="ctr">
            <a:spAutoFit/>
          </a:bodyPr>
          <a:lstStyle/>
          <a:p>
            <a:pPr algn="ctr"/>
            <a:fld id="{F3684184-7C68-4BCA-AB46-D61620B83BBB}" type="slidenum">
              <a:rPr lang="en-US" sz="506" smtClean="0">
                <a:solidFill>
                  <a:schemeClr val="tx1"/>
                </a:solidFill>
              </a:rPr>
              <a:pPr algn="ctr"/>
              <a:t>‹#›</a:t>
            </a:fld>
            <a:endParaRPr lang="en-US" sz="506" dirty="0">
              <a:solidFill>
                <a:schemeClr val="tx1"/>
              </a:solidFill>
            </a:endParaRPr>
          </a:p>
        </p:txBody>
      </p:sp>
      <p:sp>
        <p:nvSpPr>
          <p:cNvPr id="9" name="Text Placeholder 11">
            <a:extLst>
              <a:ext uri="{FF2B5EF4-FFF2-40B4-BE49-F238E27FC236}">
                <a16:creationId xmlns:a16="http://schemas.microsoft.com/office/drawing/2014/main" id="{9B78A8D2-6411-9D4E-9737-CEC67331E889}"/>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tx1"/>
                </a:solidFill>
              </a:defRPr>
            </a:lvl1pPr>
          </a:lstStyle>
          <a:p>
            <a:pPr lvl="0"/>
            <a:r>
              <a:rPr lang="en-US" dirty="0"/>
              <a:t>Confidential Text</a:t>
            </a:r>
          </a:p>
        </p:txBody>
      </p:sp>
    </p:spTree>
    <p:extLst>
      <p:ext uri="{BB962C8B-B14F-4D97-AF65-F5344CB8AC3E}">
        <p14:creationId xmlns:p14="http://schemas.microsoft.com/office/powerpoint/2010/main" val="525248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One Column Tex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313FE6-A793-584C-8551-7477E7324F4D}"/>
              </a:ext>
            </a:extLst>
          </p:cNvPr>
          <p:cNvSpPr txBox="1"/>
          <p:nvPr/>
        </p:nvSpPr>
        <p:spPr>
          <a:xfrm>
            <a:off x="8730699" y="6465326"/>
            <a:ext cx="263214" cy="170175"/>
          </a:xfrm>
          <a:prstGeom prst="rect">
            <a:avLst/>
          </a:prstGeom>
          <a:noFill/>
        </p:spPr>
        <p:txBody>
          <a:bodyPr wrap="none" rtlCol="0" anchor="ctr">
            <a:spAutoFit/>
          </a:bodyPr>
          <a:lstStyle/>
          <a:p>
            <a:pPr algn="ctr"/>
            <a:fld id="{F3684184-7C68-4BCA-AB46-D61620B83BBB}" type="slidenum">
              <a:rPr lang="en-US" sz="506" smtClean="0">
                <a:solidFill>
                  <a:schemeClr val="tx1"/>
                </a:solidFill>
              </a:rPr>
              <a:pPr algn="ctr"/>
              <a:t>‹#›</a:t>
            </a:fld>
            <a:endParaRPr lang="en-US" sz="506" dirty="0">
              <a:solidFill>
                <a:schemeClr val="tx1"/>
              </a:solidFill>
            </a:endParaRPr>
          </a:p>
        </p:txBody>
      </p:sp>
      <p:sp>
        <p:nvSpPr>
          <p:cNvPr id="9" name="Text Placeholder 11">
            <a:extLst>
              <a:ext uri="{FF2B5EF4-FFF2-40B4-BE49-F238E27FC236}">
                <a16:creationId xmlns:a16="http://schemas.microsoft.com/office/drawing/2014/main" id="{038CD23A-D26C-984A-8C32-E939ED93BB52}"/>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tx1"/>
                </a:solidFill>
              </a:defRPr>
            </a:lvl1pPr>
          </a:lstStyle>
          <a:p>
            <a:pPr lvl="0"/>
            <a:r>
              <a:rPr lang="en-US" dirty="0"/>
              <a:t>Confidential Text</a:t>
            </a:r>
          </a:p>
        </p:txBody>
      </p:sp>
    </p:spTree>
    <p:extLst>
      <p:ext uri="{BB962C8B-B14F-4D97-AF65-F5344CB8AC3E}">
        <p14:creationId xmlns:p14="http://schemas.microsoft.com/office/powerpoint/2010/main" val="124934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175050"/>
            <a:ext cx="7886700" cy="5001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6329969B-0EAF-8747-9A3E-507D0699526B}"/>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Slide Number Placeholder 5">
            <a:extLst>
              <a:ext uri="{FF2B5EF4-FFF2-40B4-BE49-F238E27FC236}">
                <a16:creationId xmlns:a16="http://schemas.microsoft.com/office/drawing/2014/main" id="{580FB0BA-445E-3C47-A269-69ECB3DE90FE}"/>
              </a:ext>
            </a:extLst>
          </p:cNvPr>
          <p:cNvSpPr txBox="1">
            <a:spLocks/>
          </p:cNvSpPr>
          <p:nvPr/>
        </p:nvSpPr>
        <p:spPr>
          <a:xfrm>
            <a:off x="6340060" y="642747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z="900" smtClean="0"/>
              <a:pPr/>
              <a:t>‹#›</a:t>
            </a:fld>
            <a:endParaRPr lang="en-US" sz="900"/>
          </a:p>
        </p:txBody>
      </p:sp>
      <p:sp>
        <p:nvSpPr>
          <p:cNvPr id="20" name="Rectangle 19">
            <a:extLst>
              <a:ext uri="{FF2B5EF4-FFF2-40B4-BE49-F238E27FC236}">
                <a16:creationId xmlns:a16="http://schemas.microsoft.com/office/drawing/2014/main" id="{AF49F672-815E-754D-87EF-A69A12843E6F}"/>
              </a:ext>
            </a:extLst>
          </p:cNvPr>
          <p:cNvSpPr/>
          <p:nvPr/>
        </p:nvSpPr>
        <p:spPr>
          <a:xfrm>
            <a:off x="3764435" y="6464598"/>
            <a:ext cx="1293944" cy="253916"/>
          </a:xfrm>
          <a:prstGeom prst="rect">
            <a:avLst/>
          </a:prstGeom>
        </p:spPr>
        <p:txBody>
          <a:bodyPr wrap="none">
            <a:spAutoFit/>
          </a:bodyPr>
          <a:lstStyle/>
          <a:p>
            <a:r>
              <a:rPr lang="en-US" sz="1050" dirty="0" err="1">
                <a:solidFill>
                  <a:schemeClr val="bg1"/>
                </a:solidFill>
                <a:latin typeface="+mj-lt"/>
              </a:rPr>
              <a:t>www.javelinbio.com</a:t>
            </a:r>
            <a:endParaRPr lang="en-US" sz="1050" dirty="0">
              <a:solidFill>
                <a:schemeClr val="bg1"/>
              </a:solidFill>
              <a:latin typeface="+mj-lt"/>
            </a:endParaRPr>
          </a:p>
        </p:txBody>
      </p:sp>
      <p:pic>
        <p:nvPicPr>
          <p:cNvPr id="22" name="Picture 21" descr="A picture containing drawing&#10;&#10;Description automatically generated">
            <a:extLst>
              <a:ext uri="{FF2B5EF4-FFF2-40B4-BE49-F238E27FC236}">
                <a16:creationId xmlns:a16="http://schemas.microsoft.com/office/drawing/2014/main" id="{AAD055FC-ED5D-534A-90CD-F37F72914DC1}"/>
              </a:ext>
            </a:extLst>
          </p:cNvPr>
          <p:cNvPicPr>
            <a:picLocks noChangeAspect="1"/>
          </p:cNvPicPr>
          <p:nvPr/>
        </p:nvPicPr>
        <p:blipFill>
          <a:blip r:embed="rId2"/>
          <a:stretch>
            <a:fillRect/>
          </a:stretch>
        </p:blipFill>
        <p:spPr>
          <a:xfrm>
            <a:off x="60690" y="6359199"/>
            <a:ext cx="2081048" cy="548640"/>
          </a:xfrm>
          <a:prstGeom prst="rect">
            <a:avLst/>
          </a:prstGeom>
        </p:spPr>
      </p:pic>
    </p:spTree>
    <p:extLst>
      <p:ext uri="{BB962C8B-B14F-4D97-AF65-F5344CB8AC3E}">
        <p14:creationId xmlns:p14="http://schemas.microsoft.com/office/powerpoint/2010/main" val="1053654915"/>
      </p:ext>
    </p:extLst>
  </p:cSld>
  <p:clrMapOvr>
    <a:masterClrMapping/>
  </p:clrMapOvr>
  <p:extLst>
    <p:ext uri="{DCECCB84-F9BA-43D5-87BE-67443E8EF086}">
      <p15:sldGuideLst xmlns:p15="http://schemas.microsoft.com/office/powerpoint/2012/main">
        <p15:guide id="1" pos="2160" userDrawn="1">
          <p15:clr>
            <a:srgbClr val="FBAE40"/>
          </p15:clr>
        </p15:guide>
        <p15:guide id="2" pos="16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9628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313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130" y="1647826"/>
            <a:ext cx="8471837" cy="3995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5" hasCustomPrompt="1"/>
          </p:nvPr>
        </p:nvSpPr>
        <p:spPr bwMode="gray">
          <a:xfrm>
            <a:off x="336130" y="1110363"/>
            <a:ext cx="8471837"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1125"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1238"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238"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238"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238"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p:txBody>
          <a:bodyPr/>
          <a:lstStyle/>
          <a:p>
            <a:r>
              <a:rPr lang="en-US"/>
              <a:t>Click to edit Master title style</a:t>
            </a:r>
          </a:p>
        </p:txBody>
      </p:sp>
      <p:sp>
        <p:nvSpPr>
          <p:cNvPr id="14" name="Text Placeholder 2"/>
          <p:cNvSpPr>
            <a:spLocks noGrp="1"/>
          </p:cNvSpPr>
          <p:nvPr>
            <p:ph type="body" sz="quarter" idx="16" hasCustomPrompt="1"/>
          </p:nvPr>
        </p:nvSpPr>
        <p:spPr>
          <a:xfrm>
            <a:off x="336131" y="5808616"/>
            <a:ext cx="8470048" cy="350412"/>
          </a:xfrm>
        </p:spPr>
        <p:txBody>
          <a:bodyPr tIns="0" bIns="0" anchor="b"/>
          <a:lstStyle>
            <a:lvl1pPr marL="128588" indent="-128588" algn="l" defTabSz="514350" rtl="0" eaLnBrk="1" latinLnBrk="0" hangingPunct="1">
              <a:lnSpc>
                <a:spcPct val="85000"/>
              </a:lnSpc>
              <a:spcBef>
                <a:spcPts val="113"/>
              </a:spcBef>
              <a:buClr>
                <a:schemeClr val="accent2"/>
              </a:buClr>
              <a:buSzPct val="85000"/>
              <a:buFont typeface="Arial" pitchFamily="34" charset="0"/>
              <a:buNone/>
              <a:tabLst>
                <a:tab pos="98227" algn="r"/>
                <a:tab pos="128588" algn="l"/>
              </a:tabLst>
              <a:defRPr lang="en-US" sz="506" kern="1200" dirty="0">
                <a:solidFill>
                  <a:schemeClr val="tx1"/>
                </a:solidFill>
                <a:latin typeface="+mn-lt"/>
                <a:ea typeface="+mn-ea"/>
                <a:cs typeface="Arial" pitchFamily="34" charset="0"/>
              </a:defRPr>
            </a:lvl1pPr>
          </a:lstStyle>
          <a:p>
            <a:pPr lvl="0"/>
            <a:r>
              <a:rPr lang="en-US" dirty="0"/>
              <a:t>Click to edit source</a:t>
            </a:r>
          </a:p>
        </p:txBody>
      </p:sp>
    </p:spTree>
    <p:custDataLst>
      <p:tags r:id="rId1"/>
    </p:custDataLst>
    <p:extLst>
      <p:ext uri="{BB962C8B-B14F-4D97-AF65-F5344CB8AC3E}">
        <p14:creationId xmlns:p14="http://schemas.microsoft.com/office/powerpoint/2010/main" val="3042597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6793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FF1-F80B-45C1-BB61-141CD11D7DF5}"/>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095E6FA-D839-4A0D-BFA9-1F760D0D1563}"/>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0A7AEDFA-6A18-4BED-B71A-F7521DD50FFD}"/>
              </a:ext>
            </a:extLst>
          </p:cNvPr>
          <p:cNvSpPr>
            <a:spLocks noGrp="1"/>
          </p:cNvSpPr>
          <p:nvPr>
            <p:ph type="dt" sz="half" idx="10"/>
          </p:nvPr>
        </p:nvSpPr>
        <p:spPr/>
        <p:txBody>
          <a:bodyPr/>
          <a:lstStyle/>
          <a:p>
            <a:fld id="{19771DCF-B4EF-4E94-BF62-D44ED86C9B9F}" type="datetimeFigureOut">
              <a:rPr lang="en-US" smtClean="0"/>
              <a:t>3/19/2026</a:t>
            </a:fld>
            <a:endParaRPr lang="en-US" dirty="0"/>
          </a:p>
        </p:txBody>
      </p:sp>
      <p:sp>
        <p:nvSpPr>
          <p:cNvPr id="5" name="Footer Placeholder 4">
            <a:extLst>
              <a:ext uri="{FF2B5EF4-FFF2-40B4-BE49-F238E27FC236}">
                <a16:creationId xmlns:a16="http://schemas.microsoft.com/office/drawing/2014/main" id="{80338D7E-427A-4BA6-B90D-E38770BD3E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199EC0-AE52-433A-BADB-93F34515E698}"/>
              </a:ext>
            </a:extLst>
          </p:cNvPr>
          <p:cNvSpPr>
            <a:spLocks noGrp="1"/>
          </p:cNvSpPr>
          <p:nvPr>
            <p:ph type="sldNum" sz="quarter" idx="12"/>
          </p:nvPr>
        </p:nvSpPr>
        <p:spPr/>
        <p:txBody>
          <a:bodyPr/>
          <a:lstStyle/>
          <a:p>
            <a:fld id="{1686B1C3-6F1C-4A1B-84D3-F48D6A4683FE}" type="slidenum">
              <a:rPr lang="en-US" smtClean="0"/>
              <a:t>‹#›</a:t>
            </a:fld>
            <a:endParaRPr lang="en-US" dirty="0"/>
          </a:p>
        </p:txBody>
      </p:sp>
    </p:spTree>
    <p:extLst>
      <p:ext uri="{BB962C8B-B14F-4D97-AF65-F5344CB8AC3E}">
        <p14:creationId xmlns:p14="http://schemas.microsoft.com/office/powerpoint/2010/main" val="3403893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67BD3B31-6FD1-48A3-8B58-B42D74A0B9F1}"/>
              </a:ext>
            </a:extLst>
          </p:cNvPr>
          <p:cNvSpPr>
            <a:spLocks noGrp="1"/>
          </p:cNvSpPr>
          <p:nvPr>
            <p:ph type="sldNum" sz="quarter" idx="12"/>
          </p:nvPr>
        </p:nvSpPr>
        <p:spPr>
          <a:xfrm>
            <a:off x="6794006" y="6349181"/>
            <a:ext cx="2057400" cy="365125"/>
          </a:xfrm>
          <a:prstGeom prst="rect">
            <a:avLst/>
          </a:prstGeom>
        </p:spPr>
        <p:txBody>
          <a:bodyPr/>
          <a:lstStyle>
            <a:lvl1pPr algn="r">
              <a:defRPr sz="563" b="1" i="0">
                <a:solidFill>
                  <a:schemeClr val="bg1"/>
                </a:solidFill>
                <a:latin typeface="+mn-lt"/>
                <a:cs typeface="Arial" panose="020B0604020202020204" pitchFamily="34" charset="0"/>
              </a:defRPr>
            </a:lvl1pPr>
          </a:lstStyle>
          <a:p>
            <a:fld id="{88F6FEFC-CCC7-A94C-AAC3-BECAE4BF550D}" type="slidenum">
              <a:rPr lang="en-US" smtClean="0"/>
              <a:pPr/>
              <a:t>‹#›</a:t>
            </a:fld>
            <a:endParaRPr lang="en-US" dirty="0"/>
          </a:p>
        </p:txBody>
      </p:sp>
    </p:spTree>
    <p:extLst>
      <p:ext uri="{BB962C8B-B14F-4D97-AF65-F5344CB8AC3E}">
        <p14:creationId xmlns:p14="http://schemas.microsoft.com/office/powerpoint/2010/main" val="3584875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F28F586-6D6E-459C-B4E9-93CD61979C41}"/>
              </a:ext>
            </a:extLst>
          </p:cNvPr>
          <p:cNvGraphicFramePr>
            <a:graphicFrameLocks noChangeAspect="1"/>
          </p:cNvGraphicFramePr>
          <p:nvPr>
            <p:custDataLst>
              <p:tags r:id="rId1"/>
            </p:custData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0F28F586-6D6E-459C-B4E9-93CD61979C41}"/>
                          </a:ext>
                        </a:extLst>
                      </p:cNvPr>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440AA65-F8C8-40F8-A536-B28E0578C2A2}"/>
              </a:ext>
            </a:extLst>
          </p:cNvPr>
          <p:cNvSpPr/>
          <p:nvPr>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75" b="0" i="0" baseline="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F9F16186-4BE6-4CA6-A063-874EDDC348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82CC8-0EBF-46FB-9B95-A1DC732819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216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Pfizer_WRD_grayFoorter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bk object 20"/>
          <p:cNvSpPr/>
          <p:nvPr/>
        </p:nvSpPr>
        <p:spPr>
          <a:xfrm>
            <a:off x="6808436" y="6315722"/>
            <a:ext cx="1972373" cy="307956"/>
          </a:xfrm>
          <a:prstGeom prst="rect">
            <a:avLst/>
          </a:prstGeom>
          <a:blipFill>
            <a:blip r:embed="rId2" cstate="print"/>
            <a:stretch>
              <a:fillRect/>
            </a:stretch>
          </a:blipFill>
        </p:spPr>
        <p:txBody>
          <a:bodyPr wrap="square" lIns="0" tIns="0" rIns="0" bIns="0" rtlCol="0"/>
          <a:lstStyle/>
          <a:p>
            <a:endParaRPr sz="1013" dirty="0"/>
          </a:p>
        </p:txBody>
      </p:sp>
    </p:spTree>
    <p:extLst>
      <p:ext uri="{BB962C8B-B14F-4D97-AF65-F5344CB8AC3E}">
        <p14:creationId xmlns:p14="http://schemas.microsoft.com/office/powerpoint/2010/main" val="101444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9323-A34B-440C-8A41-56B27E860B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9728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41151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175050"/>
            <a:ext cx="3886200" cy="5001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175050"/>
            <a:ext cx="3886200" cy="5001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E8967B8F-7120-E847-A8DA-E919F8ACA76E}"/>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5">
            <a:extLst>
              <a:ext uri="{FF2B5EF4-FFF2-40B4-BE49-F238E27FC236}">
                <a16:creationId xmlns:a16="http://schemas.microsoft.com/office/drawing/2014/main" id="{4C6C37F9-FC1C-EA45-8628-858D6D45A06E}"/>
              </a:ext>
            </a:extLst>
          </p:cNvPr>
          <p:cNvSpPr txBox="1">
            <a:spLocks/>
          </p:cNvSpPr>
          <p:nvPr/>
        </p:nvSpPr>
        <p:spPr>
          <a:xfrm>
            <a:off x="6340060" y="642747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z="900" smtClean="0"/>
              <a:pPr/>
              <a:t>‹#›</a:t>
            </a:fld>
            <a:endParaRPr lang="en-US" sz="900"/>
          </a:p>
        </p:txBody>
      </p:sp>
      <p:sp>
        <p:nvSpPr>
          <p:cNvPr id="11" name="Rectangle 10">
            <a:extLst>
              <a:ext uri="{FF2B5EF4-FFF2-40B4-BE49-F238E27FC236}">
                <a16:creationId xmlns:a16="http://schemas.microsoft.com/office/drawing/2014/main" id="{6EB0FB5E-5A1E-D04F-AE6A-D6F3702B63C6}"/>
              </a:ext>
            </a:extLst>
          </p:cNvPr>
          <p:cNvSpPr/>
          <p:nvPr/>
        </p:nvSpPr>
        <p:spPr>
          <a:xfrm>
            <a:off x="3764435" y="6464598"/>
            <a:ext cx="1293944" cy="253916"/>
          </a:xfrm>
          <a:prstGeom prst="rect">
            <a:avLst/>
          </a:prstGeom>
        </p:spPr>
        <p:txBody>
          <a:bodyPr wrap="none">
            <a:spAutoFit/>
          </a:bodyPr>
          <a:lstStyle/>
          <a:p>
            <a:r>
              <a:rPr lang="en-US" sz="1050" dirty="0" err="1">
                <a:solidFill>
                  <a:schemeClr val="bg1"/>
                </a:solidFill>
                <a:latin typeface="+mj-lt"/>
              </a:rPr>
              <a:t>www.javelinbio.com</a:t>
            </a:r>
            <a:endParaRPr lang="en-US" sz="1050" dirty="0">
              <a:solidFill>
                <a:schemeClr val="bg1"/>
              </a:solidFill>
              <a:latin typeface="+mj-lt"/>
            </a:endParaRPr>
          </a:p>
        </p:txBody>
      </p:sp>
      <p:pic>
        <p:nvPicPr>
          <p:cNvPr id="17" name="Picture 16" descr="A picture containing drawing&#10;&#10;Description automatically generated">
            <a:extLst>
              <a:ext uri="{FF2B5EF4-FFF2-40B4-BE49-F238E27FC236}">
                <a16:creationId xmlns:a16="http://schemas.microsoft.com/office/drawing/2014/main" id="{1AF7D708-51DB-E144-9BAC-B542A9CF0130}"/>
              </a:ext>
            </a:extLst>
          </p:cNvPr>
          <p:cNvPicPr>
            <a:picLocks noChangeAspect="1"/>
          </p:cNvPicPr>
          <p:nvPr/>
        </p:nvPicPr>
        <p:blipFill>
          <a:blip r:embed="rId2"/>
          <a:stretch>
            <a:fillRect/>
          </a:stretch>
        </p:blipFill>
        <p:spPr>
          <a:xfrm>
            <a:off x="60690" y="6359199"/>
            <a:ext cx="2081048" cy="548640"/>
          </a:xfrm>
          <a:prstGeom prst="rect">
            <a:avLst/>
          </a:prstGeom>
        </p:spPr>
      </p:pic>
      <p:sp>
        <p:nvSpPr>
          <p:cNvPr id="10" name="Title 1">
            <a:extLst>
              <a:ext uri="{FF2B5EF4-FFF2-40B4-BE49-F238E27FC236}">
                <a16:creationId xmlns:a16="http://schemas.microsoft.com/office/drawing/2014/main" id="{16BE4E04-48F6-1C4D-9FF0-CDC83F868EFB}"/>
              </a:ext>
            </a:extLst>
          </p:cNvPr>
          <p:cNvSpPr>
            <a:spLocks noGrp="1"/>
          </p:cNvSpPr>
          <p:nvPr>
            <p:ph type="title"/>
          </p:nvPr>
        </p:nvSpPr>
        <p:spPr>
          <a:xfrm>
            <a:off x="628650" y="365127"/>
            <a:ext cx="7886700" cy="701674"/>
          </a:xfrm>
        </p:spPr>
        <p:txBody>
          <a:bodyPr/>
          <a:lstStyle/>
          <a:p>
            <a:r>
              <a:rPr lang="en-US"/>
              <a:t>Click to edit Master title style</a:t>
            </a:r>
            <a:endParaRPr lang="en-US" dirty="0"/>
          </a:p>
        </p:txBody>
      </p:sp>
    </p:spTree>
    <p:extLst>
      <p:ext uri="{BB962C8B-B14F-4D97-AF65-F5344CB8AC3E}">
        <p14:creationId xmlns:p14="http://schemas.microsoft.com/office/powerpoint/2010/main" val="3098771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164E65-D8E9-0A4D-8A07-DB150F9D4E2A}"/>
              </a:ext>
            </a:extLst>
          </p:cNvPr>
          <p:cNvSpPr>
            <a:spLocks noGrp="1"/>
          </p:cNvSpPr>
          <p:nvPr>
            <p:ph type="ctrTitle"/>
          </p:nvPr>
        </p:nvSpPr>
        <p:spPr>
          <a:xfrm>
            <a:off x="121920" y="3880803"/>
            <a:ext cx="8839200" cy="1163354"/>
          </a:xfrm>
          <a:prstGeom prst="rect">
            <a:avLst/>
          </a:prstGeom>
        </p:spPr>
        <p:txBody>
          <a:bodyPr anchor="b"/>
          <a:lstStyle>
            <a:lvl1pPr algn="ctr">
              <a:defRPr sz="4050"/>
            </a:lvl1pPr>
          </a:lstStyle>
          <a:p>
            <a:r>
              <a:rPr lang="en-US"/>
              <a:t>Click to edit Master title style</a:t>
            </a:r>
            <a:endParaRPr lang="en-US" dirty="0"/>
          </a:p>
        </p:txBody>
      </p:sp>
      <p:sp>
        <p:nvSpPr>
          <p:cNvPr id="8" name="Subtitle 2">
            <a:extLst>
              <a:ext uri="{FF2B5EF4-FFF2-40B4-BE49-F238E27FC236}">
                <a16:creationId xmlns:a16="http://schemas.microsoft.com/office/drawing/2014/main" id="{A6DD7AD1-3C39-084A-B013-1005D076C615}"/>
              </a:ext>
            </a:extLst>
          </p:cNvPr>
          <p:cNvSpPr>
            <a:spLocks noGrp="1"/>
          </p:cNvSpPr>
          <p:nvPr>
            <p:ph type="subTitle" idx="1"/>
          </p:nvPr>
        </p:nvSpPr>
        <p:spPr>
          <a:xfrm>
            <a:off x="121920" y="5182839"/>
            <a:ext cx="8839200" cy="806767"/>
          </a:xfrm>
          <a:prstGeom prst="rect">
            <a:avLst/>
          </a:prstGeo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descr="A picture containing light&#10;&#10;Description automatically generated">
            <a:extLst>
              <a:ext uri="{FF2B5EF4-FFF2-40B4-BE49-F238E27FC236}">
                <a16:creationId xmlns:a16="http://schemas.microsoft.com/office/drawing/2014/main" id="{C1DA06F9-CF40-8741-BD5E-663078D98D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66757" y="397774"/>
            <a:ext cx="3010487" cy="2463126"/>
          </a:xfrm>
          <a:prstGeom prst="rect">
            <a:avLst/>
          </a:prstGeom>
        </p:spPr>
      </p:pic>
    </p:spTree>
    <p:extLst>
      <p:ext uri="{BB962C8B-B14F-4D97-AF65-F5344CB8AC3E}">
        <p14:creationId xmlns:p14="http://schemas.microsoft.com/office/powerpoint/2010/main" val="2932490867"/>
      </p:ext>
    </p:extLst>
  </p:cSld>
  <p:clrMapOvr>
    <a:masterClrMapping/>
  </p:clrMapOvr>
  <p:extLst>
    <p:ext uri="{DCECCB84-F9BA-43D5-87BE-67443E8EF086}">
      <p15:sldGuideLst xmlns:p15="http://schemas.microsoft.com/office/powerpoint/2012/main">
        <p15:guide id="1"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6329969B-0EAF-8747-9A3E-507D0699526B}"/>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Slide Number Placeholder 5">
            <a:extLst>
              <a:ext uri="{FF2B5EF4-FFF2-40B4-BE49-F238E27FC236}">
                <a16:creationId xmlns:a16="http://schemas.microsoft.com/office/drawing/2014/main" id="{580FB0BA-445E-3C47-A269-69ECB3DE90FE}"/>
              </a:ext>
            </a:extLst>
          </p:cNvPr>
          <p:cNvSpPr txBox="1">
            <a:spLocks/>
          </p:cNvSpPr>
          <p:nvPr/>
        </p:nvSpPr>
        <p:spPr>
          <a:xfrm>
            <a:off x="6340060" y="642747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z="900" smtClean="0"/>
              <a:pPr/>
              <a:t>‹#›</a:t>
            </a:fld>
            <a:endParaRPr lang="en-US" sz="900" dirty="0"/>
          </a:p>
        </p:txBody>
      </p:sp>
      <p:sp>
        <p:nvSpPr>
          <p:cNvPr id="20" name="Rectangle 19">
            <a:extLst>
              <a:ext uri="{FF2B5EF4-FFF2-40B4-BE49-F238E27FC236}">
                <a16:creationId xmlns:a16="http://schemas.microsoft.com/office/drawing/2014/main" id="{AF49F672-815E-754D-87EF-A69A12843E6F}"/>
              </a:ext>
            </a:extLst>
          </p:cNvPr>
          <p:cNvSpPr/>
          <p:nvPr/>
        </p:nvSpPr>
        <p:spPr>
          <a:xfrm>
            <a:off x="3764435" y="6464598"/>
            <a:ext cx="1293944" cy="253916"/>
          </a:xfrm>
          <a:prstGeom prst="rect">
            <a:avLst/>
          </a:prstGeom>
        </p:spPr>
        <p:txBody>
          <a:bodyPr wrap="none">
            <a:spAutoFit/>
          </a:bodyPr>
          <a:lstStyle/>
          <a:p>
            <a:r>
              <a:rPr lang="en-US" sz="1050" dirty="0" err="1">
                <a:solidFill>
                  <a:schemeClr val="bg1"/>
                </a:solidFill>
                <a:latin typeface="+mj-lt"/>
              </a:rPr>
              <a:t>www.javelinbio.com</a:t>
            </a:r>
            <a:endParaRPr lang="en-US" sz="1050" dirty="0">
              <a:solidFill>
                <a:schemeClr val="bg1"/>
              </a:solidFill>
              <a:latin typeface="+mj-lt"/>
            </a:endParaRPr>
          </a:p>
        </p:txBody>
      </p:sp>
      <p:pic>
        <p:nvPicPr>
          <p:cNvPr id="22" name="Picture 21" descr="A picture containing drawing&#10;&#10;Description automatically generated">
            <a:extLst>
              <a:ext uri="{FF2B5EF4-FFF2-40B4-BE49-F238E27FC236}">
                <a16:creationId xmlns:a16="http://schemas.microsoft.com/office/drawing/2014/main" id="{AAD055FC-ED5D-534A-90CD-F37F72914DC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741" y="6358647"/>
            <a:ext cx="2081048" cy="548640"/>
          </a:xfrm>
          <a:prstGeom prst="rect">
            <a:avLst/>
          </a:prstGeom>
        </p:spPr>
      </p:pic>
      <p:sp>
        <p:nvSpPr>
          <p:cNvPr id="9" name="Title 1">
            <a:extLst>
              <a:ext uri="{FF2B5EF4-FFF2-40B4-BE49-F238E27FC236}">
                <a16:creationId xmlns:a16="http://schemas.microsoft.com/office/drawing/2014/main" id="{75A2A3C1-250D-8D4D-B435-6E8A91996D20}"/>
              </a:ext>
            </a:extLst>
          </p:cNvPr>
          <p:cNvSpPr>
            <a:spLocks noGrp="1"/>
          </p:cNvSpPr>
          <p:nvPr>
            <p:ph type="title"/>
          </p:nvPr>
        </p:nvSpPr>
        <p:spPr>
          <a:xfrm>
            <a:off x="154088" y="249381"/>
            <a:ext cx="8735269" cy="630297"/>
          </a:xfrm>
          <a:prstGeom prst="rect">
            <a:avLst/>
          </a:prstGeom>
        </p:spPr>
        <p:txBody>
          <a:bodyPr anchor="t">
            <a:noAutofit/>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2189165785"/>
      </p:ext>
    </p:extLst>
  </p:cSld>
  <p:clrMapOvr>
    <a:masterClrMapping/>
  </p:clrMapOvr>
  <p:extLst>
    <p:ext uri="{DCECCB84-F9BA-43D5-87BE-67443E8EF086}">
      <p15:sldGuideLst xmlns:p15="http://schemas.microsoft.com/office/powerpoint/2012/main">
        <p15:guide id="1"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164E65-D8E9-0A4D-8A07-DB150F9D4E2A}"/>
              </a:ext>
            </a:extLst>
          </p:cNvPr>
          <p:cNvSpPr>
            <a:spLocks noGrp="1"/>
          </p:cNvSpPr>
          <p:nvPr>
            <p:ph type="ctrTitle"/>
          </p:nvPr>
        </p:nvSpPr>
        <p:spPr>
          <a:xfrm>
            <a:off x="121920" y="3880803"/>
            <a:ext cx="8839200" cy="1163354"/>
          </a:xfrm>
        </p:spPr>
        <p:txBody>
          <a:bodyPr anchor="b"/>
          <a:lstStyle>
            <a:lvl1pPr algn="ctr">
              <a:defRPr sz="5400"/>
            </a:lvl1pPr>
          </a:lstStyle>
          <a:p>
            <a:r>
              <a:rPr lang="en-US"/>
              <a:t>Click to edit Master title style</a:t>
            </a:r>
          </a:p>
        </p:txBody>
      </p:sp>
      <p:sp>
        <p:nvSpPr>
          <p:cNvPr id="8" name="Subtitle 2">
            <a:extLst>
              <a:ext uri="{FF2B5EF4-FFF2-40B4-BE49-F238E27FC236}">
                <a16:creationId xmlns:a16="http://schemas.microsoft.com/office/drawing/2014/main" id="{A6DD7AD1-3C39-084A-B013-1005D076C615}"/>
              </a:ext>
            </a:extLst>
          </p:cNvPr>
          <p:cNvSpPr>
            <a:spLocks noGrp="1"/>
          </p:cNvSpPr>
          <p:nvPr>
            <p:ph type="subTitle" idx="1"/>
          </p:nvPr>
        </p:nvSpPr>
        <p:spPr>
          <a:xfrm>
            <a:off x="121920" y="5182837"/>
            <a:ext cx="8839200" cy="806767"/>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picture containing light&#10;&#10;Description automatically generated">
            <a:extLst>
              <a:ext uri="{FF2B5EF4-FFF2-40B4-BE49-F238E27FC236}">
                <a16:creationId xmlns:a16="http://schemas.microsoft.com/office/drawing/2014/main" id="{C1DA06F9-CF40-8741-BD5E-663078D98DAC}"/>
              </a:ext>
            </a:extLst>
          </p:cNvPr>
          <p:cNvPicPr>
            <a:picLocks noChangeAspect="1"/>
          </p:cNvPicPr>
          <p:nvPr/>
        </p:nvPicPr>
        <p:blipFill>
          <a:blip r:embed="rId2"/>
          <a:stretch>
            <a:fillRect/>
          </a:stretch>
        </p:blipFill>
        <p:spPr>
          <a:xfrm>
            <a:off x="2547549" y="329565"/>
            <a:ext cx="4089541" cy="3345988"/>
          </a:xfrm>
          <a:prstGeom prst="rect">
            <a:avLst/>
          </a:prstGeom>
        </p:spPr>
      </p:pic>
    </p:spTree>
    <p:extLst>
      <p:ext uri="{BB962C8B-B14F-4D97-AF65-F5344CB8AC3E}">
        <p14:creationId xmlns:p14="http://schemas.microsoft.com/office/powerpoint/2010/main" val="1456499577"/>
      </p:ext>
    </p:extLst>
  </p:cSld>
  <p:clrMapOvr>
    <a:masterClrMapping/>
  </p:clrMapOvr>
  <p:extLst>
    <p:ext uri="{DCECCB84-F9BA-43D5-87BE-67443E8EF086}">
      <p15:sldGuideLst xmlns:p15="http://schemas.microsoft.com/office/powerpoint/2012/main">
        <p15:guide id="1" pos="2880">
          <p15:clr>
            <a:srgbClr val="FBAE40"/>
          </p15:clr>
        </p15:guide>
        <p15:guide id="2"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175048"/>
            <a:ext cx="7886700" cy="5001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6329969B-0EAF-8747-9A3E-507D0699526B}"/>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580FB0BA-445E-3C47-A269-69ECB3DE90FE}"/>
              </a:ext>
            </a:extLst>
          </p:cNvPr>
          <p:cNvSpPr txBox="1">
            <a:spLocks/>
          </p:cNvSpPr>
          <p:nvPr/>
        </p:nvSpPr>
        <p:spPr>
          <a:xfrm>
            <a:off x="6340060" y="64274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mtClean="0"/>
              <a:pPr/>
              <a:t>‹#›</a:t>
            </a:fld>
            <a:endParaRPr lang="en-US"/>
          </a:p>
        </p:txBody>
      </p:sp>
      <p:sp>
        <p:nvSpPr>
          <p:cNvPr id="20" name="Rectangle 19">
            <a:extLst>
              <a:ext uri="{FF2B5EF4-FFF2-40B4-BE49-F238E27FC236}">
                <a16:creationId xmlns:a16="http://schemas.microsoft.com/office/drawing/2014/main" id="{AF49F672-815E-754D-87EF-A69A12843E6F}"/>
              </a:ext>
            </a:extLst>
          </p:cNvPr>
          <p:cNvSpPr/>
          <p:nvPr/>
        </p:nvSpPr>
        <p:spPr>
          <a:xfrm>
            <a:off x="3764435" y="6464597"/>
            <a:ext cx="1633011" cy="307777"/>
          </a:xfrm>
          <a:prstGeom prst="rect">
            <a:avLst/>
          </a:prstGeom>
        </p:spPr>
        <p:txBody>
          <a:bodyPr wrap="none">
            <a:spAutoFit/>
          </a:bodyPr>
          <a:lstStyle/>
          <a:p>
            <a:r>
              <a:rPr lang="en-US" sz="1400" dirty="0" err="1">
                <a:solidFill>
                  <a:schemeClr val="bg1"/>
                </a:solidFill>
                <a:latin typeface="+mj-lt"/>
              </a:rPr>
              <a:t>www.javelinbio.com</a:t>
            </a:r>
            <a:endParaRPr lang="en-US" sz="1400" dirty="0">
              <a:solidFill>
                <a:schemeClr val="bg1"/>
              </a:solidFill>
              <a:latin typeface="+mj-lt"/>
            </a:endParaRPr>
          </a:p>
        </p:txBody>
      </p:sp>
      <p:pic>
        <p:nvPicPr>
          <p:cNvPr id="22" name="Picture 21" descr="A picture containing drawing&#10;&#10;Description automatically generated">
            <a:extLst>
              <a:ext uri="{FF2B5EF4-FFF2-40B4-BE49-F238E27FC236}">
                <a16:creationId xmlns:a16="http://schemas.microsoft.com/office/drawing/2014/main" id="{AAD055FC-ED5D-534A-90CD-F37F72914DC1}"/>
              </a:ext>
            </a:extLst>
          </p:cNvPr>
          <p:cNvPicPr>
            <a:picLocks noChangeAspect="1"/>
          </p:cNvPicPr>
          <p:nvPr/>
        </p:nvPicPr>
        <p:blipFill>
          <a:blip r:embed="rId2"/>
          <a:stretch>
            <a:fillRect/>
          </a:stretch>
        </p:blipFill>
        <p:spPr>
          <a:xfrm>
            <a:off x="60689" y="6359199"/>
            <a:ext cx="2081048" cy="548640"/>
          </a:xfrm>
          <a:prstGeom prst="rect">
            <a:avLst/>
          </a:prstGeom>
        </p:spPr>
      </p:pic>
    </p:spTree>
    <p:extLst>
      <p:ext uri="{BB962C8B-B14F-4D97-AF65-F5344CB8AC3E}">
        <p14:creationId xmlns:p14="http://schemas.microsoft.com/office/powerpoint/2010/main" val="936734884"/>
      </p:ext>
    </p:extLst>
  </p:cSld>
  <p:clrMapOvr>
    <a:masterClrMapping/>
  </p:clrMapOvr>
  <p:extLst>
    <p:ext uri="{DCECCB84-F9BA-43D5-87BE-67443E8EF086}">
      <p15:sldGuideLst xmlns:p15="http://schemas.microsoft.com/office/powerpoint/2012/main">
        <p15:guide id="1" pos="2880">
          <p15:clr>
            <a:srgbClr val="FBAE40"/>
          </p15:clr>
        </p15:guide>
        <p15:guide id="2" pos="21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175048"/>
            <a:ext cx="3886200" cy="5001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175048"/>
            <a:ext cx="3886200" cy="5001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E8967B8F-7120-E847-A8DA-E919F8ACA76E}"/>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C6C37F9-FC1C-EA45-8628-858D6D45A06E}"/>
              </a:ext>
            </a:extLst>
          </p:cNvPr>
          <p:cNvSpPr txBox="1">
            <a:spLocks/>
          </p:cNvSpPr>
          <p:nvPr/>
        </p:nvSpPr>
        <p:spPr>
          <a:xfrm>
            <a:off x="6340060" y="64274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mtClean="0"/>
              <a:pPr/>
              <a:t>‹#›</a:t>
            </a:fld>
            <a:endParaRPr lang="en-US"/>
          </a:p>
        </p:txBody>
      </p:sp>
      <p:sp>
        <p:nvSpPr>
          <p:cNvPr id="11" name="Rectangle 10">
            <a:extLst>
              <a:ext uri="{FF2B5EF4-FFF2-40B4-BE49-F238E27FC236}">
                <a16:creationId xmlns:a16="http://schemas.microsoft.com/office/drawing/2014/main" id="{6EB0FB5E-5A1E-D04F-AE6A-D6F3702B63C6}"/>
              </a:ext>
            </a:extLst>
          </p:cNvPr>
          <p:cNvSpPr/>
          <p:nvPr/>
        </p:nvSpPr>
        <p:spPr>
          <a:xfrm>
            <a:off x="3764435" y="6464597"/>
            <a:ext cx="1633011" cy="307777"/>
          </a:xfrm>
          <a:prstGeom prst="rect">
            <a:avLst/>
          </a:prstGeom>
        </p:spPr>
        <p:txBody>
          <a:bodyPr wrap="none">
            <a:spAutoFit/>
          </a:bodyPr>
          <a:lstStyle/>
          <a:p>
            <a:r>
              <a:rPr lang="en-US" sz="1400" dirty="0" err="1">
                <a:solidFill>
                  <a:schemeClr val="bg1"/>
                </a:solidFill>
                <a:latin typeface="+mj-lt"/>
              </a:rPr>
              <a:t>www.javelinbio.com</a:t>
            </a:r>
            <a:endParaRPr lang="en-US" sz="1400" dirty="0">
              <a:solidFill>
                <a:schemeClr val="bg1"/>
              </a:solidFill>
              <a:latin typeface="+mj-lt"/>
            </a:endParaRPr>
          </a:p>
        </p:txBody>
      </p:sp>
      <p:pic>
        <p:nvPicPr>
          <p:cNvPr id="17" name="Picture 16" descr="A picture containing drawing&#10;&#10;Description automatically generated">
            <a:extLst>
              <a:ext uri="{FF2B5EF4-FFF2-40B4-BE49-F238E27FC236}">
                <a16:creationId xmlns:a16="http://schemas.microsoft.com/office/drawing/2014/main" id="{1AF7D708-51DB-E144-9BAC-B542A9CF0130}"/>
              </a:ext>
            </a:extLst>
          </p:cNvPr>
          <p:cNvPicPr>
            <a:picLocks noChangeAspect="1"/>
          </p:cNvPicPr>
          <p:nvPr/>
        </p:nvPicPr>
        <p:blipFill>
          <a:blip r:embed="rId2"/>
          <a:stretch>
            <a:fillRect/>
          </a:stretch>
        </p:blipFill>
        <p:spPr>
          <a:xfrm>
            <a:off x="60689" y="6359199"/>
            <a:ext cx="2081048" cy="548640"/>
          </a:xfrm>
          <a:prstGeom prst="rect">
            <a:avLst/>
          </a:prstGeom>
        </p:spPr>
      </p:pic>
      <p:sp>
        <p:nvSpPr>
          <p:cNvPr id="10" name="Title 1">
            <a:extLst>
              <a:ext uri="{FF2B5EF4-FFF2-40B4-BE49-F238E27FC236}">
                <a16:creationId xmlns:a16="http://schemas.microsoft.com/office/drawing/2014/main" id="{16BE4E04-48F6-1C4D-9FF0-CDC83F868EFB}"/>
              </a:ext>
            </a:extLst>
          </p:cNvPr>
          <p:cNvSpPr>
            <a:spLocks noGrp="1"/>
          </p:cNvSpPr>
          <p:nvPr>
            <p:ph type="title"/>
          </p:nvPr>
        </p:nvSpPr>
        <p:spPr>
          <a:xfrm>
            <a:off x="628650" y="365127"/>
            <a:ext cx="7886700" cy="701674"/>
          </a:xfrm>
        </p:spPr>
        <p:txBody>
          <a:bodyPr/>
          <a:lstStyle/>
          <a:p>
            <a:r>
              <a:rPr lang="en-US"/>
              <a:t>Click to edit Master title style</a:t>
            </a:r>
            <a:endParaRPr lang="en-US" dirty="0"/>
          </a:p>
        </p:txBody>
      </p:sp>
    </p:spTree>
    <p:extLst>
      <p:ext uri="{BB962C8B-B14F-4D97-AF65-F5344CB8AC3E}">
        <p14:creationId xmlns:p14="http://schemas.microsoft.com/office/powerpoint/2010/main" val="2436714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75048"/>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998960"/>
            <a:ext cx="3868340" cy="4190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75048"/>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998960"/>
            <a:ext cx="3887391" cy="4190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3D1DE2EC-3383-5545-B41C-1A8DE16B14F0}"/>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892BCDEF-D973-7B45-B3A1-C27584ED09EB}"/>
              </a:ext>
            </a:extLst>
          </p:cNvPr>
          <p:cNvSpPr txBox="1">
            <a:spLocks/>
          </p:cNvSpPr>
          <p:nvPr/>
        </p:nvSpPr>
        <p:spPr>
          <a:xfrm>
            <a:off x="6340060" y="64274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mtClean="0"/>
              <a:pPr/>
              <a:t>‹#›</a:t>
            </a:fld>
            <a:endParaRPr lang="en-US"/>
          </a:p>
        </p:txBody>
      </p:sp>
      <p:sp>
        <p:nvSpPr>
          <p:cNvPr id="13" name="Rectangle 12">
            <a:extLst>
              <a:ext uri="{FF2B5EF4-FFF2-40B4-BE49-F238E27FC236}">
                <a16:creationId xmlns:a16="http://schemas.microsoft.com/office/drawing/2014/main" id="{1282F282-28DE-5D4D-8B9A-513E7E4E58B1}"/>
              </a:ext>
            </a:extLst>
          </p:cNvPr>
          <p:cNvSpPr/>
          <p:nvPr/>
        </p:nvSpPr>
        <p:spPr>
          <a:xfrm>
            <a:off x="3764435" y="6464597"/>
            <a:ext cx="1633011" cy="307777"/>
          </a:xfrm>
          <a:prstGeom prst="rect">
            <a:avLst/>
          </a:prstGeom>
        </p:spPr>
        <p:txBody>
          <a:bodyPr wrap="none">
            <a:spAutoFit/>
          </a:bodyPr>
          <a:lstStyle/>
          <a:p>
            <a:r>
              <a:rPr lang="en-US" sz="1400" dirty="0" err="1">
                <a:solidFill>
                  <a:schemeClr val="bg1"/>
                </a:solidFill>
                <a:latin typeface="+mj-lt"/>
              </a:rPr>
              <a:t>www.javelinbio.com</a:t>
            </a:r>
            <a:endParaRPr lang="en-US" sz="1400" dirty="0">
              <a:solidFill>
                <a:schemeClr val="bg1"/>
              </a:solidFill>
              <a:latin typeface="+mj-lt"/>
            </a:endParaRPr>
          </a:p>
        </p:txBody>
      </p:sp>
      <p:pic>
        <p:nvPicPr>
          <p:cNvPr id="15" name="Picture 14" descr="A picture containing drawing&#10;&#10;Description automatically generated">
            <a:extLst>
              <a:ext uri="{FF2B5EF4-FFF2-40B4-BE49-F238E27FC236}">
                <a16:creationId xmlns:a16="http://schemas.microsoft.com/office/drawing/2014/main" id="{72BA559D-A37F-CC46-B0D6-96FE2BEEB7C9}"/>
              </a:ext>
            </a:extLst>
          </p:cNvPr>
          <p:cNvPicPr>
            <a:picLocks noChangeAspect="1"/>
          </p:cNvPicPr>
          <p:nvPr/>
        </p:nvPicPr>
        <p:blipFill>
          <a:blip r:embed="rId2"/>
          <a:stretch>
            <a:fillRect/>
          </a:stretch>
        </p:blipFill>
        <p:spPr>
          <a:xfrm>
            <a:off x="60689" y="6359199"/>
            <a:ext cx="2081048" cy="548640"/>
          </a:xfrm>
          <a:prstGeom prst="rect">
            <a:avLst/>
          </a:prstGeom>
        </p:spPr>
      </p:pic>
      <p:sp>
        <p:nvSpPr>
          <p:cNvPr id="12" name="Title 1">
            <a:extLst>
              <a:ext uri="{FF2B5EF4-FFF2-40B4-BE49-F238E27FC236}">
                <a16:creationId xmlns:a16="http://schemas.microsoft.com/office/drawing/2014/main" id="{A907CFA4-25E3-1D49-BF98-A385ABC037B1}"/>
              </a:ext>
            </a:extLst>
          </p:cNvPr>
          <p:cNvSpPr>
            <a:spLocks noGrp="1"/>
          </p:cNvSpPr>
          <p:nvPr>
            <p:ph type="title"/>
          </p:nvPr>
        </p:nvSpPr>
        <p:spPr>
          <a:xfrm>
            <a:off x="628650" y="365127"/>
            <a:ext cx="7886700" cy="701674"/>
          </a:xfrm>
        </p:spPr>
        <p:txBody>
          <a:bodyPr/>
          <a:lstStyle/>
          <a:p>
            <a:r>
              <a:rPr lang="en-US"/>
              <a:t>Click to edit Master title style</a:t>
            </a:r>
            <a:endParaRPr lang="en-US" dirty="0"/>
          </a:p>
        </p:txBody>
      </p:sp>
    </p:spTree>
    <p:extLst>
      <p:ext uri="{BB962C8B-B14F-4D97-AF65-F5344CB8AC3E}">
        <p14:creationId xmlns:p14="http://schemas.microsoft.com/office/powerpoint/2010/main" val="1248636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CD3E4D-990E-1A42-A240-5E44F4AB01B6}"/>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A2BD2F73-5CAE-B541-9C68-32B13E241D69}"/>
              </a:ext>
            </a:extLst>
          </p:cNvPr>
          <p:cNvSpPr txBox="1">
            <a:spLocks/>
          </p:cNvSpPr>
          <p:nvPr/>
        </p:nvSpPr>
        <p:spPr>
          <a:xfrm>
            <a:off x="6340060" y="64274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mtClean="0"/>
              <a:pPr/>
              <a:t>‹#›</a:t>
            </a:fld>
            <a:endParaRPr lang="en-US"/>
          </a:p>
        </p:txBody>
      </p:sp>
      <p:sp>
        <p:nvSpPr>
          <p:cNvPr id="9" name="Rectangle 8">
            <a:extLst>
              <a:ext uri="{FF2B5EF4-FFF2-40B4-BE49-F238E27FC236}">
                <a16:creationId xmlns:a16="http://schemas.microsoft.com/office/drawing/2014/main" id="{41C8FA62-0613-964A-A461-3E5EFE646BF5}"/>
              </a:ext>
            </a:extLst>
          </p:cNvPr>
          <p:cNvSpPr/>
          <p:nvPr/>
        </p:nvSpPr>
        <p:spPr>
          <a:xfrm>
            <a:off x="3764435" y="6464597"/>
            <a:ext cx="1633011" cy="307777"/>
          </a:xfrm>
          <a:prstGeom prst="rect">
            <a:avLst/>
          </a:prstGeom>
        </p:spPr>
        <p:txBody>
          <a:bodyPr wrap="none">
            <a:spAutoFit/>
          </a:bodyPr>
          <a:lstStyle/>
          <a:p>
            <a:r>
              <a:rPr lang="en-US" sz="1400" dirty="0" err="1">
                <a:solidFill>
                  <a:schemeClr val="bg1"/>
                </a:solidFill>
                <a:latin typeface="+mj-lt"/>
              </a:rPr>
              <a:t>www.javelinbio.com</a:t>
            </a:r>
            <a:endParaRPr lang="en-US" sz="1400" dirty="0">
              <a:solidFill>
                <a:schemeClr val="bg1"/>
              </a:solidFill>
              <a:latin typeface="+mj-lt"/>
            </a:endParaRPr>
          </a:p>
        </p:txBody>
      </p:sp>
      <p:pic>
        <p:nvPicPr>
          <p:cNvPr id="11" name="Picture 10" descr="A picture containing drawing&#10;&#10;Description automatically generated">
            <a:extLst>
              <a:ext uri="{FF2B5EF4-FFF2-40B4-BE49-F238E27FC236}">
                <a16:creationId xmlns:a16="http://schemas.microsoft.com/office/drawing/2014/main" id="{389CD13C-90BA-9A43-8BF8-3C85DDFCA945}"/>
              </a:ext>
            </a:extLst>
          </p:cNvPr>
          <p:cNvPicPr>
            <a:picLocks noChangeAspect="1"/>
          </p:cNvPicPr>
          <p:nvPr/>
        </p:nvPicPr>
        <p:blipFill>
          <a:blip r:embed="rId2"/>
          <a:stretch>
            <a:fillRect/>
          </a:stretch>
        </p:blipFill>
        <p:spPr>
          <a:xfrm>
            <a:off x="60689" y="6359199"/>
            <a:ext cx="2081048" cy="548640"/>
          </a:xfrm>
          <a:prstGeom prst="rect">
            <a:avLst/>
          </a:prstGeom>
        </p:spPr>
      </p:pic>
      <p:sp>
        <p:nvSpPr>
          <p:cNvPr id="8" name="Title 1">
            <a:extLst>
              <a:ext uri="{FF2B5EF4-FFF2-40B4-BE49-F238E27FC236}">
                <a16:creationId xmlns:a16="http://schemas.microsoft.com/office/drawing/2014/main" id="{449DAAE5-C941-7C4B-9C5D-542530C15651}"/>
              </a:ext>
            </a:extLst>
          </p:cNvPr>
          <p:cNvSpPr>
            <a:spLocks noGrp="1"/>
          </p:cNvSpPr>
          <p:nvPr>
            <p:ph type="title"/>
          </p:nvPr>
        </p:nvSpPr>
        <p:spPr>
          <a:xfrm>
            <a:off x="628650" y="365127"/>
            <a:ext cx="7886700" cy="701674"/>
          </a:xfrm>
        </p:spPr>
        <p:txBody>
          <a:bodyPr/>
          <a:lstStyle/>
          <a:p>
            <a:r>
              <a:rPr lang="en-US"/>
              <a:t>Click to edit Master title style</a:t>
            </a:r>
            <a:endParaRPr lang="en-US" dirty="0"/>
          </a:p>
        </p:txBody>
      </p:sp>
    </p:spTree>
    <p:extLst>
      <p:ext uri="{BB962C8B-B14F-4D97-AF65-F5344CB8AC3E}">
        <p14:creationId xmlns:p14="http://schemas.microsoft.com/office/powerpoint/2010/main" val="842552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D1371B-AA2B-9646-8321-0403B8E0CA65}"/>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CFA4BA3-AB78-8542-95AD-EC66E2276317}"/>
              </a:ext>
            </a:extLst>
          </p:cNvPr>
          <p:cNvSpPr txBox="1">
            <a:spLocks/>
          </p:cNvSpPr>
          <p:nvPr/>
        </p:nvSpPr>
        <p:spPr>
          <a:xfrm>
            <a:off x="6340060" y="64274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mtClean="0"/>
              <a:pPr/>
              <a:t>‹#›</a:t>
            </a:fld>
            <a:endParaRPr lang="en-US"/>
          </a:p>
        </p:txBody>
      </p:sp>
      <p:sp>
        <p:nvSpPr>
          <p:cNvPr id="8" name="Rectangle 7">
            <a:extLst>
              <a:ext uri="{FF2B5EF4-FFF2-40B4-BE49-F238E27FC236}">
                <a16:creationId xmlns:a16="http://schemas.microsoft.com/office/drawing/2014/main" id="{3B4E521D-BFF9-6943-87EB-8FDC96C7FE2B}"/>
              </a:ext>
            </a:extLst>
          </p:cNvPr>
          <p:cNvSpPr/>
          <p:nvPr/>
        </p:nvSpPr>
        <p:spPr>
          <a:xfrm>
            <a:off x="3764435" y="6464597"/>
            <a:ext cx="1633011" cy="307777"/>
          </a:xfrm>
          <a:prstGeom prst="rect">
            <a:avLst/>
          </a:prstGeom>
        </p:spPr>
        <p:txBody>
          <a:bodyPr wrap="none">
            <a:spAutoFit/>
          </a:bodyPr>
          <a:lstStyle/>
          <a:p>
            <a:r>
              <a:rPr lang="en-US" sz="1400" dirty="0" err="1">
                <a:solidFill>
                  <a:schemeClr val="bg1"/>
                </a:solidFill>
                <a:latin typeface="+mj-lt"/>
              </a:rPr>
              <a:t>www.javelinbio.com</a:t>
            </a:r>
            <a:endParaRPr lang="en-US" sz="1400" dirty="0">
              <a:solidFill>
                <a:schemeClr val="bg1"/>
              </a:solidFill>
              <a:latin typeface="+mj-lt"/>
            </a:endParaRPr>
          </a:p>
        </p:txBody>
      </p:sp>
      <p:pic>
        <p:nvPicPr>
          <p:cNvPr id="10" name="Picture 9" descr="A picture containing drawing&#10;&#10;Description automatically generated">
            <a:extLst>
              <a:ext uri="{FF2B5EF4-FFF2-40B4-BE49-F238E27FC236}">
                <a16:creationId xmlns:a16="http://schemas.microsoft.com/office/drawing/2014/main" id="{05D9ACF0-ECDB-DB4E-8CE1-6ED179022D90}"/>
              </a:ext>
            </a:extLst>
          </p:cNvPr>
          <p:cNvPicPr>
            <a:picLocks noChangeAspect="1"/>
          </p:cNvPicPr>
          <p:nvPr/>
        </p:nvPicPr>
        <p:blipFill>
          <a:blip r:embed="rId2"/>
          <a:stretch>
            <a:fillRect/>
          </a:stretch>
        </p:blipFill>
        <p:spPr>
          <a:xfrm>
            <a:off x="60689" y="6359199"/>
            <a:ext cx="2081048" cy="548640"/>
          </a:xfrm>
          <a:prstGeom prst="rect">
            <a:avLst/>
          </a:prstGeom>
        </p:spPr>
      </p:pic>
    </p:spTree>
    <p:extLst>
      <p:ext uri="{BB962C8B-B14F-4D97-AF65-F5344CB8AC3E}">
        <p14:creationId xmlns:p14="http://schemas.microsoft.com/office/powerpoint/2010/main" val="1552686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Blank">
    <p:bg>
      <p:bgRef idx="1001">
        <a:schemeClr val="bg1"/>
      </p:bgRef>
    </p:bg>
    <p:spTree>
      <p:nvGrpSpPr>
        <p:cNvPr id="1" name=""/>
        <p:cNvGrpSpPr/>
        <p:nvPr/>
      </p:nvGrpSpPr>
      <p:grpSpPr>
        <a:xfrm>
          <a:off x="0" y="0"/>
          <a:ext cx="0" cy="0"/>
          <a:chOff x="0" y="0"/>
          <a:chExt cx="0" cy="0"/>
        </a:xfrm>
      </p:grpSpPr>
      <p:pic>
        <p:nvPicPr>
          <p:cNvPr id="8" name="Picture 7" descr="A picture containing vector graphics&#10;&#10;Description automatically generated">
            <a:extLst>
              <a:ext uri="{FF2B5EF4-FFF2-40B4-BE49-F238E27FC236}">
                <a16:creationId xmlns:a16="http://schemas.microsoft.com/office/drawing/2014/main" id="{EC3657DA-D79A-5C4B-8684-50A1214603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215105" cy="6858000"/>
          </a:xfrm>
          <a:prstGeom prst="rect">
            <a:avLst/>
          </a:prstGeom>
        </p:spPr>
      </p:pic>
      <p:sp>
        <p:nvSpPr>
          <p:cNvPr id="4" name="Text Placeholder 11">
            <a:extLst>
              <a:ext uri="{FF2B5EF4-FFF2-40B4-BE49-F238E27FC236}">
                <a16:creationId xmlns:a16="http://schemas.microsoft.com/office/drawing/2014/main" id="{3F4B2E3C-CD50-094D-B3AC-7DDA8476661A}"/>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bg1"/>
                </a:solidFill>
              </a:defRPr>
            </a:lvl1pPr>
          </a:lstStyle>
          <a:p>
            <a:pPr lvl="0"/>
            <a:r>
              <a:rPr lang="en-US" dirty="0"/>
              <a:t>Confidential Text</a:t>
            </a:r>
          </a:p>
        </p:txBody>
      </p:sp>
    </p:spTree>
    <p:extLst>
      <p:ext uri="{BB962C8B-B14F-4D97-AF65-F5344CB8AC3E}">
        <p14:creationId xmlns:p14="http://schemas.microsoft.com/office/powerpoint/2010/main" val="659961076"/>
      </p:ext>
    </p:extLst>
  </p:cSld>
  <p:clrMapOvr>
    <a:overrideClrMapping bg1="lt1" tx1="dk1" bg2="lt2" tx2="dk2" accent1="accent1" accent2="accent2" accent3="accent3" accent4="accent4" accent5="accent5" accent6="accent6" hlink="hlink" folHlink="folHlink"/>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genda B">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A4D6EC9C-5DD1-9D4A-866E-8DC56079DF51}"/>
              </a:ext>
            </a:extLst>
          </p:cNvPr>
          <p:cNvSpPr>
            <a:spLocks noGrp="1"/>
          </p:cNvSpPr>
          <p:nvPr>
            <p:ph type="subTitle" idx="1" hasCustomPrompt="1"/>
          </p:nvPr>
        </p:nvSpPr>
        <p:spPr>
          <a:xfrm>
            <a:off x="304822" y="1398407"/>
            <a:ext cx="8689352" cy="3710763"/>
          </a:xfrm>
        </p:spPr>
        <p:txBody>
          <a:bodyPr numCol="1">
            <a:normAutofit/>
          </a:bodyPr>
          <a:lstStyle>
            <a:lvl1pPr marL="257150" marR="0" indent="-257150" algn="l" defTabSz="514301" rtl="0" eaLnBrk="1" fontAlgn="auto" latinLnBrk="0" hangingPunct="1">
              <a:lnSpc>
                <a:spcPct val="150000"/>
              </a:lnSpc>
              <a:spcBef>
                <a:spcPts val="563"/>
              </a:spcBef>
              <a:spcAft>
                <a:spcPts val="0"/>
              </a:spcAft>
              <a:buClrTx/>
              <a:buSzTx/>
              <a:buFont typeface="+mj-lt"/>
              <a:buAutoNum type="arabicPeriod"/>
              <a:tabLst/>
              <a:defRPr sz="1200" b="0" i="0">
                <a:solidFill>
                  <a:schemeClr val="tx1"/>
                </a:solidFill>
                <a:latin typeface="+mn-lt"/>
                <a:cs typeface="Arial" panose="020B0604020202020204" pitchFamily="34" charset="0"/>
              </a:defRPr>
            </a:lvl1pPr>
            <a:lvl2pPr marL="257150" indent="0" algn="ctr">
              <a:buNone/>
              <a:defRPr sz="1125"/>
            </a:lvl2pPr>
            <a:lvl3pPr marL="514301" indent="0" algn="ctr">
              <a:buNone/>
              <a:defRPr sz="1013"/>
            </a:lvl3pPr>
            <a:lvl4pPr marL="771449" indent="0" algn="ctr">
              <a:buNone/>
              <a:defRPr sz="900"/>
            </a:lvl4pPr>
            <a:lvl5pPr marL="1028598" indent="0" algn="ctr">
              <a:buNone/>
              <a:defRPr sz="900"/>
            </a:lvl5pPr>
            <a:lvl6pPr marL="1285747" indent="0" algn="ctr">
              <a:buNone/>
              <a:defRPr sz="900"/>
            </a:lvl6pPr>
            <a:lvl7pPr marL="1542896" indent="0" algn="ctr">
              <a:buNone/>
              <a:defRPr sz="900"/>
            </a:lvl7pPr>
            <a:lvl8pPr marL="1800045" indent="0" algn="ctr">
              <a:buNone/>
              <a:defRPr sz="900"/>
            </a:lvl8pPr>
            <a:lvl9pPr marL="2057195" indent="0" algn="ctr">
              <a:buNone/>
              <a:defRPr sz="900"/>
            </a:lvl9pPr>
          </a:lstStyle>
          <a:p>
            <a:r>
              <a:rPr lang="en-US" dirty="0"/>
              <a:t>Lorem ipsum sit </a:t>
            </a:r>
            <a:r>
              <a:rPr lang="en-US" dirty="0" err="1"/>
              <a:t>amet</a:t>
            </a:r>
            <a:endParaRPr lang="en-US" dirty="0"/>
          </a:p>
          <a:p>
            <a:r>
              <a:rPr lang="en-US" b="0" i="0" dirty="0" err="1">
                <a:effectLst/>
                <a:latin typeface="Arial" panose="020B0604020202020204" pitchFamily="34" charset="0"/>
              </a:rPr>
              <a:t>Sediam</a:t>
            </a:r>
            <a:r>
              <a:rPr lang="en-US" b="0" i="0" dirty="0">
                <a:effectLst/>
                <a:latin typeface="Arial" panose="020B0604020202020204" pitchFamily="34" charset="0"/>
              </a:rPr>
              <a:t> </a:t>
            </a:r>
            <a:r>
              <a:rPr lang="en-US" b="0" i="0" dirty="0" err="1">
                <a:effectLst/>
                <a:latin typeface="Arial" panose="020B0604020202020204" pitchFamily="34" charset="0"/>
              </a:rPr>
              <a:t>nonummy</a:t>
            </a:r>
            <a:r>
              <a:rPr lang="en-US" b="0" i="0" dirty="0">
                <a:effectLst/>
                <a:latin typeface="Arial" panose="020B0604020202020204" pitchFamily="34" charset="0"/>
              </a:rPr>
              <a:t> </a:t>
            </a:r>
            <a:r>
              <a:rPr lang="en-US" b="0" i="0" dirty="0" err="1">
                <a:effectLst/>
                <a:latin typeface="Arial" panose="020B0604020202020204" pitchFamily="34" charset="0"/>
              </a:rPr>
              <a:t>nibh</a:t>
            </a:r>
            <a:r>
              <a:rPr lang="en-US" b="0" i="0" dirty="0">
                <a:effectLst/>
                <a:latin typeface="Arial" panose="020B0604020202020204" pitchFamily="34" charset="0"/>
              </a:rPr>
              <a:t> </a:t>
            </a:r>
          </a:p>
          <a:p>
            <a:r>
              <a:rPr lang="en-US" dirty="0"/>
              <a:t>Sit </a:t>
            </a:r>
            <a:r>
              <a:rPr lang="en-US" dirty="0" err="1"/>
              <a:t>amet</a:t>
            </a:r>
            <a:r>
              <a:rPr lang="en-US" dirty="0"/>
              <a:t> </a:t>
            </a:r>
            <a:r>
              <a:rPr lang="en-US" dirty="0" err="1"/>
              <a:t>consecteur</a:t>
            </a:r>
            <a:r>
              <a:rPr lang="en-US" dirty="0"/>
              <a:t> </a:t>
            </a:r>
            <a:r>
              <a:rPr lang="en-US" dirty="0" err="1"/>
              <a:t>nibh</a:t>
            </a:r>
            <a:endParaRPr lang="en-US" dirty="0"/>
          </a:p>
          <a:p>
            <a:r>
              <a:rPr lang="en-US" dirty="0"/>
              <a:t>Magna </a:t>
            </a:r>
            <a:r>
              <a:rPr lang="en-US" b="0" i="0" dirty="0" err="1">
                <a:effectLst/>
                <a:latin typeface="Arial" panose="020B0604020202020204" pitchFamily="34" charset="0"/>
              </a:rPr>
              <a:t>aliquam</a:t>
            </a:r>
            <a:r>
              <a:rPr lang="en-US" b="0" i="0" dirty="0">
                <a:effectLst/>
                <a:latin typeface="Arial" panose="020B0604020202020204" pitchFamily="34" charset="0"/>
              </a:rPr>
              <a:t> </a:t>
            </a:r>
            <a:r>
              <a:rPr lang="en-US" b="0" i="0" dirty="0" err="1">
                <a:effectLst/>
                <a:latin typeface="Arial" panose="020B0604020202020204" pitchFamily="34" charset="0"/>
              </a:rPr>
              <a:t>erat</a:t>
            </a:r>
            <a:r>
              <a:rPr lang="en-US" b="0" i="0" dirty="0">
                <a:effectLst/>
                <a:latin typeface="Arial" panose="020B0604020202020204" pitchFamily="34" charset="0"/>
              </a:rPr>
              <a:t> </a:t>
            </a:r>
            <a:r>
              <a:rPr lang="en-US" b="0" i="0" dirty="0" err="1">
                <a:effectLst/>
                <a:latin typeface="Arial" panose="020B0604020202020204" pitchFamily="34" charset="0"/>
              </a:rPr>
              <a:t>volutpat</a:t>
            </a:r>
            <a:r>
              <a:rPr lang="en-US" b="0" i="0" dirty="0">
                <a:effectLst/>
                <a:latin typeface="Arial" panose="020B0604020202020204" pitchFamily="34" charset="0"/>
              </a:rPr>
              <a:t>. </a:t>
            </a:r>
            <a:endParaRPr lang="en-US" dirty="0"/>
          </a:p>
          <a:p>
            <a:pPr marL="257150" marR="0" lvl="0" indent="-257150" algn="l" defTabSz="514301" rtl="0" eaLnBrk="1" fontAlgn="auto" latinLnBrk="0" hangingPunct="1">
              <a:lnSpc>
                <a:spcPct val="150000"/>
              </a:lnSpc>
              <a:spcBef>
                <a:spcPts val="563"/>
              </a:spcBef>
              <a:spcAft>
                <a:spcPts val="0"/>
              </a:spcAft>
              <a:buClrTx/>
              <a:buSzTx/>
              <a:buFont typeface="+mj-lt"/>
              <a:buAutoNum type="arabicPeriod"/>
              <a:tabLst/>
              <a:defRPr/>
            </a:pPr>
            <a:r>
              <a:rPr lang="en-US" b="0" i="0" dirty="0" err="1">
                <a:effectLst/>
                <a:latin typeface="Arial" panose="020B0604020202020204" pitchFamily="34" charset="0"/>
              </a:rPr>
              <a:t>Sed</a:t>
            </a:r>
            <a:r>
              <a:rPr lang="en-US" b="0" i="0" dirty="0">
                <a:effectLst/>
                <a:latin typeface="Arial" panose="020B0604020202020204" pitchFamily="34" charset="0"/>
              </a:rPr>
              <a:t> </a:t>
            </a:r>
            <a:r>
              <a:rPr lang="en-US" b="0" i="0" dirty="0" err="1">
                <a:effectLst/>
                <a:latin typeface="Arial" panose="020B0604020202020204" pitchFamily="34" charset="0"/>
              </a:rPr>
              <a:t>diam</a:t>
            </a:r>
            <a:r>
              <a:rPr lang="en-US" b="0" i="0" dirty="0">
                <a:effectLst/>
                <a:latin typeface="Arial" panose="020B0604020202020204" pitchFamily="34" charset="0"/>
              </a:rPr>
              <a:t> </a:t>
            </a:r>
            <a:r>
              <a:rPr lang="en-US" b="0" i="0" dirty="0" err="1">
                <a:effectLst/>
                <a:latin typeface="Arial" panose="020B0604020202020204" pitchFamily="34" charset="0"/>
              </a:rPr>
              <a:t>nonummy</a:t>
            </a:r>
            <a:r>
              <a:rPr lang="en-US" b="0" i="0" dirty="0">
                <a:effectLst/>
                <a:latin typeface="Arial" panose="020B0604020202020204" pitchFamily="34" charset="0"/>
              </a:rPr>
              <a:t> </a:t>
            </a:r>
            <a:r>
              <a:rPr lang="en-US" b="0" i="0" dirty="0" err="1">
                <a:effectLst/>
                <a:latin typeface="Arial" panose="020B0604020202020204" pitchFamily="34" charset="0"/>
              </a:rPr>
              <a:t>nibh</a:t>
            </a:r>
            <a:r>
              <a:rPr lang="en-US" b="0" i="0" dirty="0">
                <a:effectLst/>
                <a:latin typeface="Arial" panose="020B0604020202020204" pitchFamily="34" charset="0"/>
              </a:rPr>
              <a:t> </a:t>
            </a:r>
            <a:r>
              <a:rPr lang="en-US" b="0" i="0" dirty="0" err="1">
                <a:effectLst/>
                <a:latin typeface="Arial" panose="020B0604020202020204" pitchFamily="34" charset="0"/>
              </a:rPr>
              <a:t>euismod</a:t>
            </a:r>
            <a:r>
              <a:rPr lang="en-US" b="0" i="0" dirty="0">
                <a:effectLst/>
                <a:latin typeface="Arial" panose="020B0604020202020204" pitchFamily="34" charset="0"/>
              </a:rPr>
              <a:t> </a:t>
            </a:r>
            <a:r>
              <a:rPr lang="en-US" b="0" i="0" dirty="0" err="1">
                <a:effectLst/>
                <a:latin typeface="Arial" panose="020B0604020202020204" pitchFamily="34" charset="0"/>
              </a:rPr>
              <a:t>tincidunt</a:t>
            </a:r>
            <a:endParaRPr lang="en-US" b="0" i="0" dirty="0">
              <a:effectLst/>
              <a:latin typeface="Arial" panose="020B0604020202020204" pitchFamily="34" charset="0"/>
            </a:endParaRPr>
          </a:p>
          <a:p>
            <a:r>
              <a:rPr lang="en-US" dirty="0"/>
              <a:t>Lorem ipsum sit </a:t>
            </a:r>
            <a:r>
              <a:rPr lang="en-US" dirty="0" err="1"/>
              <a:t>amet</a:t>
            </a:r>
            <a:endParaRPr lang="en-US" dirty="0"/>
          </a:p>
          <a:p>
            <a:r>
              <a:rPr lang="en-US" b="0" i="0" dirty="0" err="1">
                <a:effectLst/>
                <a:latin typeface="Arial" panose="020B0604020202020204" pitchFamily="34" charset="0"/>
              </a:rPr>
              <a:t>Sediam</a:t>
            </a:r>
            <a:r>
              <a:rPr lang="en-US" b="0" i="0" dirty="0">
                <a:effectLst/>
                <a:latin typeface="Arial" panose="020B0604020202020204" pitchFamily="34" charset="0"/>
              </a:rPr>
              <a:t> </a:t>
            </a:r>
            <a:r>
              <a:rPr lang="en-US" b="0" i="0" dirty="0" err="1">
                <a:effectLst/>
                <a:latin typeface="Arial" panose="020B0604020202020204" pitchFamily="34" charset="0"/>
              </a:rPr>
              <a:t>nonummy</a:t>
            </a:r>
            <a:r>
              <a:rPr lang="en-US" b="0" i="0" dirty="0">
                <a:effectLst/>
                <a:latin typeface="Arial" panose="020B0604020202020204" pitchFamily="34" charset="0"/>
              </a:rPr>
              <a:t> </a:t>
            </a:r>
            <a:r>
              <a:rPr lang="en-US" b="0" i="0" dirty="0" err="1">
                <a:effectLst/>
                <a:latin typeface="Arial" panose="020B0604020202020204" pitchFamily="34" charset="0"/>
              </a:rPr>
              <a:t>nibh</a:t>
            </a:r>
            <a:r>
              <a:rPr lang="en-US" b="0" i="0" dirty="0">
                <a:effectLst/>
                <a:latin typeface="Arial" panose="020B0604020202020204" pitchFamily="34" charset="0"/>
              </a:rPr>
              <a:t> </a:t>
            </a:r>
          </a:p>
          <a:p>
            <a:pPr marL="257150" marR="0" lvl="0" indent="-257150" algn="l" defTabSz="514301" rtl="0" eaLnBrk="1" fontAlgn="auto" latinLnBrk="0" hangingPunct="1">
              <a:lnSpc>
                <a:spcPct val="150000"/>
              </a:lnSpc>
              <a:spcBef>
                <a:spcPts val="563"/>
              </a:spcBef>
              <a:spcAft>
                <a:spcPts val="0"/>
              </a:spcAft>
              <a:buClrTx/>
              <a:buSzTx/>
              <a:buFont typeface="+mj-lt"/>
              <a:buAutoNum type="arabicPeriod"/>
              <a:tabLst/>
              <a:defRPr/>
            </a:pPr>
            <a:endParaRPr lang="en-US" dirty="0"/>
          </a:p>
        </p:txBody>
      </p:sp>
      <p:sp>
        <p:nvSpPr>
          <p:cNvPr id="19" name="Title 1">
            <a:extLst>
              <a:ext uri="{FF2B5EF4-FFF2-40B4-BE49-F238E27FC236}">
                <a16:creationId xmlns:a16="http://schemas.microsoft.com/office/drawing/2014/main" id="{63C7DA10-CF0E-5645-99F4-D08EEEBFFC36}"/>
              </a:ext>
            </a:extLst>
          </p:cNvPr>
          <p:cNvSpPr>
            <a:spLocks noGrp="1"/>
          </p:cNvSpPr>
          <p:nvPr>
            <p:ph type="ctrTitle" hasCustomPrompt="1"/>
          </p:nvPr>
        </p:nvSpPr>
        <p:spPr>
          <a:xfrm>
            <a:off x="304822" y="330036"/>
            <a:ext cx="1679773" cy="838364"/>
          </a:xfrm>
        </p:spPr>
        <p:txBody>
          <a:bodyPr anchor="t">
            <a:normAutofit/>
          </a:bodyPr>
          <a:lstStyle>
            <a:lvl1pPr algn="l">
              <a:defRPr sz="3000" b="1" i="0">
                <a:solidFill>
                  <a:schemeClr val="accent1"/>
                </a:solidFill>
                <a:latin typeface="+mj-lt"/>
                <a:cs typeface="Arial" panose="020B0604020202020204" pitchFamily="34" charset="0"/>
              </a:defRPr>
            </a:lvl1pPr>
          </a:lstStyle>
          <a:p>
            <a:r>
              <a:rPr lang="en-US" dirty="0"/>
              <a:t>Agenda</a:t>
            </a:r>
          </a:p>
        </p:txBody>
      </p:sp>
      <p:sp>
        <p:nvSpPr>
          <p:cNvPr id="8" name="TextBox 7">
            <a:extLst>
              <a:ext uri="{FF2B5EF4-FFF2-40B4-BE49-F238E27FC236}">
                <a16:creationId xmlns:a16="http://schemas.microsoft.com/office/drawing/2014/main" id="{0DDA486E-3701-6547-BA57-D0118DD497E5}"/>
              </a:ext>
            </a:extLst>
          </p:cNvPr>
          <p:cNvSpPr txBox="1"/>
          <p:nvPr/>
        </p:nvSpPr>
        <p:spPr>
          <a:xfrm>
            <a:off x="8717074" y="6452309"/>
            <a:ext cx="290464" cy="196208"/>
          </a:xfrm>
          <a:prstGeom prst="rect">
            <a:avLst/>
          </a:prstGeom>
          <a:noFill/>
        </p:spPr>
        <p:txBody>
          <a:bodyPr wrap="none" rtlCol="0" anchor="ctr">
            <a:spAutoFit/>
          </a:bodyPr>
          <a:lstStyle/>
          <a:p>
            <a:pPr algn="ctr"/>
            <a:fld id="{F3684184-7C68-4BCA-AB46-D61620B83BBB}" type="slidenum">
              <a:rPr lang="en-US" sz="675" smtClean="0">
                <a:solidFill>
                  <a:schemeClr val="tx1"/>
                </a:solidFill>
              </a:rPr>
              <a:pPr algn="ctr"/>
              <a:t>‹#›</a:t>
            </a:fld>
            <a:endParaRPr lang="en-US" sz="675" dirty="0">
              <a:solidFill>
                <a:schemeClr val="tx1"/>
              </a:solidFill>
            </a:endParaRPr>
          </a:p>
        </p:txBody>
      </p:sp>
      <p:sp>
        <p:nvSpPr>
          <p:cNvPr id="7" name="Text Placeholder 11">
            <a:extLst>
              <a:ext uri="{FF2B5EF4-FFF2-40B4-BE49-F238E27FC236}">
                <a16:creationId xmlns:a16="http://schemas.microsoft.com/office/drawing/2014/main" id="{4E6FFAD4-3B3D-4542-A5CD-DF672FB838E4}"/>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tx1"/>
                </a:solidFill>
              </a:defRPr>
            </a:lvl1pPr>
          </a:lstStyle>
          <a:p>
            <a:pPr lvl="0"/>
            <a:r>
              <a:rPr lang="en-US" dirty="0"/>
              <a:t>Confidential Text</a:t>
            </a:r>
          </a:p>
        </p:txBody>
      </p:sp>
    </p:spTree>
    <p:extLst>
      <p:ext uri="{BB962C8B-B14F-4D97-AF65-F5344CB8AC3E}">
        <p14:creationId xmlns:p14="http://schemas.microsoft.com/office/powerpoint/2010/main" val="146070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75048"/>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998962"/>
            <a:ext cx="3868340" cy="4190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175048"/>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998962"/>
            <a:ext cx="3887391" cy="4190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3D1DE2EC-3383-5545-B41C-1A8DE16B14F0}"/>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a:extLst>
              <a:ext uri="{FF2B5EF4-FFF2-40B4-BE49-F238E27FC236}">
                <a16:creationId xmlns:a16="http://schemas.microsoft.com/office/drawing/2014/main" id="{892BCDEF-D973-7B45-B3A1-C27584ED09EB}"/>
              </a:ext>
            </a:extLst>
          </p:cNvPr>
          <p:cNvSpPr txBox="1">
            <a:spLocks/>
          </p:cNvSpPr>
          <p:nvPr/>
        </p:nvSpPr>
        <p:spPr>
          <a:xfrm>
            <a:off x="6340060" y="642747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z="900" smtClean="0"/>
              <a:pPr/>
              <a:t>‹#›</a:t>
            </a:fld>
            <a:endParaRPr lang="en-US" sz="900"/>
          </a:p>
        </p:txBody>
      </p:sp>
      <p:sp>
        <p:nvSpPr>
          <p:cNvPr id="13" name="Rectangle 12">
            <a:extLst>
              <a:ext uri="{FF2B5EF4-FFF2-40B4-BE49-F238E27FC236}">
                <a16:creationId xmlns:a16="http://schemas.microsoft.com/office/drawing/2014/main" id="{1282F282-28DE-5D4D-8B9A-513E7E4E58B1}"/>
              </a:ext>
            </a:extLst>
          </p:cNvPr>
          <p:cNvSpPr/>
          <p:nvPr/>
        </p:nvSpPr>
        <p:spPr>
          <a:xfrm>
            <a:off x="3764435" y="6464598"/>
            <a:ext cx="1293944" cy="253916"/>
          </a:xfrm>
          <a:prstGeom prst="rect">
            <a:avLst/>
          </a:prstGeom>
        </p:spPr>
        <p:txBody>
          <a:bodyPr wrap="none">
            <a:spAutoFit/>
          </a:bodyPr>
          <a:lstStyle/>
          <a:p>
            <a:r>
              <a:rPr lang="en-US" sz="1050" dirty="0" err="1">
                <a:solidFill>
                  <a:schemeClr val="bg1"/>
                </a:solidFill>
                <a:latin typeface="+mj-lt"/>
              </a:rPr>
              <a:t>www.javelinbio.com</a:t>
            </a:r>
            <a:endParaRPr lang="en-US" sz="1050" dirty="0">
              <a:solidFill>
                <a:schemeClr val="bg1"/>
              </a:solidFill>
              <a:latin typeface="+mj-lt"/>
            </a:endParaRPr>
          </a:p>
        </p:txBody>
      </p:sp>
      <p:pic>
        <p:nvPicPr>
          <p:cNvPr id="15" name="Picture 14" descr="A picture containing drawing&#10;&#10;Description automatically generated">
            <a:extLst>
              <a:ext uri="{FF2B5EF4-FFF2-40B4-BE49-F238E27FC236}">
                <a16:creationId xmlns:a16="http://schemas.microsoft.com/office/drawing/2014/main" id="{72BA559D-A37F-CC46-B0D6-96FE2BEEB7C9}"/>
              </a:ext>
            </a:extLst>
          </p:cNvPr>
          <p:cNvPicPr>
            <a:picLocks noChangeAspect="1"/>
          </p:cNvPicPr>
          <p:nvPr/>
        </p:nvPicPr>
        <p:blipFill>
          <a:blip r:embed="rId2"/>
          <a:stretch>
            <a:fillRect/>
          </a:stretch>
        </p:blipFill>
        <p:spPr>
          <a:xfrm>
            <a:off x="60690" y="6359199"/>
            <a:ext cx="2081048" cy="548640"/>
          </a:xfrm>
          <a:prstGeom prst="rect">
            <a:avLst/>
          </a:prstGeom>
        </p:spPr>
      </p:pic>
      <p:sp>
        <p:nvSpPr>
          <p:cNvPr id="12" name="Title 1">
            <a:extLst>
              <a:ext uri="{FF2B5EF4-FFF2-40B4-BE49-F238E27FC236}">
                <a16:creationId xmlns:a16="http://schemas.microsoft.com/office/drawing/2014/main" id="{A907CFA4-25E3-1D49-BF98-A385ABC037B1}"/>
              </a:ext>
            </a:extLst>
          </p:cNvPr>
          <p:cNvSpPr>
            <a:spLocks noGrp="1"/>
          </p:cNvSpPr>
          <p:nvPr>
            <p:ph type="title"/>
          </p:nvPr>
        </p:nvSpPr>
        <p:spPr>
          <a:xfrm>
            <a:off x="628650" y="365127"/>
            <a:ext cx="7886700" cy="701674"/>
          </a:xfrm>
        </p:spPr>
        <p:txBody>
          <a:bodyPr/>
          <a:lstStyle/>
          <a:p>
            <a:r>
              <a:rPr lang="en-US"/>
              <a:t>Click to edit Master title style</a:t>
            </a:r>
            <a:endParaRPr lang="en-US" dirty="0"/>
          </a:p>
        </p:txBody>
      </p:sp>
    </p:spTree>
    <p:extLst>
      <p:ext uri="{BB962C8B-B14F-4D97-AF65-F5344CB8AC3E}">
        <p14:creationId xmlns:p14="http://schemas.microsoft.com/office/powerpoint/2010/main" val="1120358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1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82F7D7-7DFB-3542-87DE-79658A3668E2}"/>
              </a:ext>
            </a:extLst>
          </p:cNvPr>
          <p:cNvSpPr/>
          <p:nvPr/>
        </p:nvSpPr>
        <p:spPr>
          <a:xfrm>
            <a:off x="0" y="1"/>
            <a:ext cx="9144000" cy="687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a:extLst>
              <a:ext uri="{FF2B5EF4-FFF2-40B4-BE49-F238E27FC236}">
                <a16:creationId xmlns:a16="http://schemas.microsoft.com/office/drawing/2014/main" id="{F5C20D17-35C2-4743-8117-76C43D3C5CF0}"/>
              </a:ext>
            </a:extLst>
          </p:cNvPr>
          <p:cNvSpPr>
            <a:spLocks noGrp="1"/>
          </p:cNvSpPr>
          <p:nvPr>
            <p:ph type="ctrTitle" hasCustomPrompt="1"/>
          </p:nvPr>
        </p:nvSpPr>
        <p:spPr>
          <a:xfrm>
            <a:off x="3694431" y="2681050"/>
            <a:ext cx="3155339" cy="747951"/>
          </a:xfrm>
        </p:spPr>
        <p:txBody>
          <a:bodyPr anchor="b">
            <a:noAutofit/>
          </a:bodyPr>
          <a:lstStyle>
            <a:lvl1pPr algn="l">
              <a:defRPr sz="3300" b="1" i="0">
                <a:solidFill>
                  <a:schemeClr val="tx1"/>
                </a:solidFill>
                <a:latin typeface="+mj-lt"/>
                <a:cs typeface="Arial" panose="020B0604020202020204" pitchFamily="34" charset="0"/>
              </a:defRPr>
            </a:lvl1pPr>
          </a:lstStyle>
          <a:p>
            <a:r>
              <a:rPr lang="en-US" dirty="0"/>
              <a:t>Title</a:t>
            </a:r>
          </a:p>
        </p:txBody>
      </p:sp>
      <p:sp>
        <p:nvSpPr>
          <p:cNvPr id="10" name="Subtitle 2">
            <a:extLst>
              <a:ext uri="{FF2B5EF4-FFF2-40B4-BE49-F238E27FC236}">
                <a16:creationId xmlns:a16="http://schemas.microsoft.com/office/drawing/2014/main" id="{8D659EDD-2B38-5B47-A9D0-81844CA0E5B8}"/>
              </a:ext>
            </a:extLst>
          </p:cNvPr>
          <p:cNvSpPr>
            <a:spLocks noGrp="1"/>
          </p:cNvSpPr>
          <p:nvPr>
            <p:ph type="subTitle" idx="1" hasCustomPrompt="1"/>
          </p:nvPr>
        </p:nvSpPr>
        <p:spPr>
          <a:xfrm>
            <a:off x="3694431" y="3546949"/>
            <a:ext cx="3155339" cy="628439"/>
          </a:xfrm>
        </p:spPr>
        <p:txBody>
          <a:bodyPr>
            <a:noAutofit/>
          </a:bodyPr>
          <a:lstStyle>
            <a:lvl1pPr marL="0" indent="0" algn="l">
              <a:buNone/>
              <a:defRPr sz="1350" b="0" i="0">
                <a:latin typeface="+mj-lt"/>
                <a:cs typeface="Arial" panose="020B0604020202020204" pitchFamily="34" charset="0"/>
              </a:defRPr>
            </a:lvl1pPr>
            <a:lvl2pPr marL="257163"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8" indent="0" algn="ctr">
              <a:buNone/>
              <a:defRPr sz="900"/>
            </a:lvl9pPr>
          </a:lstStyle>
          <a:p>
            <a:r>
              <a:rPr lang="en-US" dirty="0"/>
              <a:t>Subtitle</a:t>
            </a:r>
          </a:p>
        </p:txBody>
      </p:sp>
      <p:pic>
        <p:nvPicPr>
          <p:cNvPr id="17" name="Picture 16">
            <a:extLst>
              <a:ext uri="{FF2B5EF4-FFF2-40B4-BE49-F238E27FC236}">
                <a16:creationId xmlns:a16="http://schemas.microsoft.com/office/drawing/2014/main" id="{0AB70BFA-D531-664E-8400-0956983B407C}"/>
              </a:ext>
            </a:extLst>
          </p:cNvPr>
          <p:cNvPicPr>
            <a:picLocks noChangeAspect="1"/>
          </p:cNvPicPr>
          <p:nvPr/>
        </p:nvPicPr>
        <p:blipFill>
          <a:blip r:embed="rId2"/>
          <a:stretch>
            <a:fillRect/>
          </a:stretch>
        </p:blipFill>
        <p:spPr>
          <a:xfrm>
            <a:off x="0" y="0"/>
            <a:ext cx="2971800" cy="6858000"/>
          </a:xfrm>
          <a:prstGeom prst="rect">
            <a:avLst/>
          </a:prstGeom>
        </p:spPr>
      </p:pic>
      <p:pic>
        <p:nvPicPr>
          <p:cNvPr id="19" name="Picture 18">
            <a:extLst>
              <a:ext uri="{FF2B5EF4-FFF2-40B4-BE49-F238E27FC236}">
                <a16:creationId xmlns:a16="http://schemas.microsoft.com/office/drawing/2014/main" id="{205016A1-44D7-2C46-8A77-5A028F1A49BB}"/>
              </a:ext>
            </a:extLst>
          </p:cNvPr>
          <p:cNvPicPr>
            <a:picLocks noChangeAspect="1"/>
          </p:cNvPicPr>
          <p:nvPr/>
        </p:nvPicPr>
        <p:blipFill>
          <a:blip r:embed="rId3"/>
          <a:stretch>
            <a:fillRect/>
          </a:stretch>
        </p:blipFill>
        <p:spPr>
          <a:xfrm>
            <a:off x="6179656" y="-2011525"/>
            <a:ext cx="3771900" cy="4749800"/>
          </a:xfrm>
          <a:prstGeom prst="rect">
            <a:avLst/>
          </a:prstGeom>
        </p:spPr>
      </p:pic>
      <p:sp>
        <p:nvSpPr>
          <p:cNvPr id="11" name="Text Placeholder 11">
            <a:extLst>
              <a:ext uri="{FF2B5EF4-FFF2-40B4-BE49-F238E27FC236}">
                <a16:creationId xmlns:a16="http://schemas.microsoft.com/office/drawing/2014/main" id="{F277D305-65AC-4A46-A772-C70BBA19BD04}"/>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bg1"/>
                </a:solidFill>
              </a:defRPr>
            </a:lvl1pPr>
          </a:lstStyle>
          <a:p>
            <a:pPr lvl="0"/>
            <a:r>
              <a:rPr lang="en-US" dirty="0"/>
              <a:t>Internal Use Only</a:t>
            </a:r>
          </a:p>
        </p:txBody>
      </p:sp>
      <p:pic>
        <p:nvPicPr>
          <p:cNvPr id="14" name="Picture 13">
            <a:extLst>
              <a:ext uri="{FF2B5EF4-FFF2-40B4-BE49-F238E27FC236}">
                <a16:creationId xmlns:a16="http://schemas.microsoft.com/office/drawing/2014/main" id="{D659AD9A-A0DE-2045-9284-5E3BB16EC39B}"/>
              </a:ext>
            </a:extLst>
          </p:cNvPr>
          <p:cNvPicPr>
            <a:picLocks noChangeAspect="1"/>
          </p:cNvPicPr>
          <p:nvPr/>
        </p:nvPicPr>
        <p:blipFill>
          <a:blip r:embed="rId4"/>
          <a:stretch>
            <a:fillRect/>
          </a:stretch>
        </p:blipFill>
        <p:spPr>
          <a:xfrm>
            <a:off x="125067" y="132298"/>
            <a:ext cx="1380711" cy="422513"/>
          </a:xfrm>
          <a:prstGeom prst="rect">
            <a:avLst/>
          </a:prstGeom>
        </p:spPr>
      </p:pic>
      <p:pic>
        <p:nvPicPr>
          <p:cNvPr id="32" name="Picture 31">
            <a:extLst>
              <a:ext uri="{FF2B5EF4-FFF2-40B4-BE49-F238E27FC236}">
                <a16:creationId xmlns:a16="http://schemas.microsoft.com/office/drawing/2014/main" id="{64E9FACB-8016-CA41-A2DE-FF6E16C65865}"/>
              </a:ext>
            </a:extLst>
          </p:cNvPr>
          <p:cNvPicPr>
            <a:picLocks noChangeAspect="1"/>
          </p:cNvPicPr>
          <p:nvPr/>
        </p:nvPicPr>
        <p:blipFill>
          <a:blip r:embed="rId5"/>
          <a:srcRect/>
          <a:stretch/>
        </p:blipFill>
        <p:spPr>
          <a:xfrm>
            <a:off x="6293273" y="6376019"/>
            <a:ext cx="2565052" cy="348789"/>
          </a:xfrm>
          <a:prstGeom prst="rect">
            <a:avLst/>
          </a:prstGeom>
        </p:spPr>
      </p:pic>
    </p:spTree>
    <p:extLst>
      <p:ext uri="{BB962C8B-B14F-4D97-AF65-F5344CB8AC3E}">
        <p14:creationId xmlns:p14="http://schemas.microsoft.com/office/powerpoint/2010/main" val="941733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1c">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DFFE47D-0556-3546-BE82-1126FCB293EB}"/>
              </a:ext>
            </a:extLst>
          </p:cNvPr>
          <p:cNvSpPr/>
          <p:nvPr/>
        </p:nvSpPr>
        <p:spPr>
          <a:xfrm>
            <a:off x="0" y="1"/>
            <a:ext cx="9144000" cy="687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a:extLst>
              <a:ext uri="{FF2B5EF4-FFF2-40B4-BE49-F238E27FC236}">
                <a16:creationId xmlns:a16="http://schemas.microsoft.com/office/drawing/2014/main" id="{F5C20D17-35C2-4743-8117-76C43D3C5CF0}"/>
              </a:ext>
            </a:extLst>
          </p:cNvPr>
          <p:cNvSpPr>
            <a:spLocks noGrp="1"/>
          </p:cNvSpPr>
          <p:nvPr>
            <p:ph type="ctrTitle" hasCustomPrompt="1"/>
          </p:nvPr>
        </p:nvSpPr>
        <p:spPr>
          <a:xfrm>
            <a:off x="3694431" y="2681050"/>
            <a:ext cx="3155339" cy="747951"/>
          </a:xfrm>
        </p:spPr>
        <p:txBody>
          <a:bodyPr anchor="b">
            <a:noAutofit/>
          </a:bodyPr>
          <a:lstStyle>
            <a:lvl1pPr algn="l">
              <a:defRPr sz="3300" b="1" i="0">
                <a:solidFill>
                  <a:schemeClr val="tx1"/>
                </a:solidFill>
                <a:latin typeface="+mj-lt"/>
                <a:cs typeface="Arial" panose="020B0604020202020204" pitchFamily="34" charset="0"/>
              </a:defRPr>
            </a:lvl1pPr>
          </a:lstStyle>
          <a:p>
            <a:r>
              <a:rPr lang="en-US" dirty="0"/>
              <a:t>Title</a:t>
            </a:r>
          </a:p>
        </p:txBody>
      </p:sp>
      <p:sp>
        <p:nvSpPr>
          <p:cNvPr id="10" name="Subtitle 2">
            <a:extLst>
              <a:ext uri="{FF2B5EF4-FFF2-40B4-BE49-F238E27FC236}">
                <a16:creationId xmlns:a16="http://schemas.microsoft.com/office/drawing/2014/main" id="{8D659EDD-2B38-5B47-A9D0-81844CA0E5B8}"/>
              </a:ext>
            </a:extLst>
          </p:cNvPr>
          <p:cNvSpPr>
            <a:spLocks noGrp="1"/>
          </p:cNvSpPr>
          <p:nvPr>
            <p:ph type="subTitle" idx="1" hasCustomPrompt="1"/>
          </p:nvPr>
        </p:nvSpPr>
        <p:spPr>
          <a:xfrm>
            <a:off x="3694431" y="3546949"/>
            <a:ext cx="3155339" cy="628439"/>
          </a:xfrm>
        </p:spPr>
        <p:txBody>
          <a:bodyPr>
            <a:noAutofit/>
          </a:bodyPr>
          <a:lstStyle>
            <a:lvl1pPr marL="0" indent="0" algn="l">
              <a:buNone/>
              <a:defRPr sz="1350" b="0" i="0">
                <a:latin typeface="+mj-lt"/>
                <a:cs typeface="Arial" panose="020B0604020202020204" pitchFamily="34" charset="0"/>
              </a:defRPr>
            </a:lvl1pPr>
            <a:lvl2pPr marL="257163"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8" indent="0" algn="ctr">
              <a:buNone/>
              <a:defRPr sz="900"/>
            </a:lvl9pPr>
          </a:lstStyle>
          <a:p>
            <a:r>
              <a:rPr lang="en-US" dirty="0"/>
              <a:t>Subtitle</a:t>
            </a:r>
          </a:p>
        </p:txBody>
      </p:sp>
      <p:pic>
        <p:nvPicPr>
          <p:cNvPr id="2" name="Picture 1">
            <a:extLst>
              <a:ext uri="{FF2B5EF4-FFF2-40B4-BE49-F238E27FC236}">
                <a16:creationId xmlns:a16="http://schemas.microsoft.com/office/drawing/2014/main" id="{4EADEE7E-2F37-974A-9F45-3BB149C3AB68}"/>
              </a:ext>
            </a:extLst>
          </p:cNvPr>
          <p:cNvPicPr>
            <a:picLocks noChangeAspect="1"/>
          </p:cNvPicPr>
          <p:nvPr/>
        </p:nvPicPr>
        <p:blipFill>
          <a:blip r:embed="rId2"/>
          <a:stretch>
            <a:fillRect/>
          </a:stretch>
        </p:blipFill>
        <p:spPr>
          <a:xfrm>
            <a:off x="0" y="0"/>
            <a:ext cx="2971800" cy="6858000"/>
          </a:xfrm>
          <a:prstGeom prst="rect">
            <a:avLst/>
          </a:prstGeom>
        </p:spPr>
      </p:pic>
      <p:pic>
        <p:nvPicPr>
          <p:cNvPr id="4" name="Picture 3">
            <a:extLst>
              <a:ext uri="{FF2B5EF4-FFF2-40B4-BE49-F238E27FC236}">
                <a16:creationId xmlns:a16="http://schemas.microsoft.com/office/drawing/2014/main" id="{5D28BE5E-5AEA-ED44-B8D1-56351520307D}"/>
              </a:ext>
            </a:extLst>
          </p:cNvPr>
          <p:cNvPicPr>
            <a:picLocks noChangeAspect="1"/>
          </p:cNvPicPr>
          <p:nvPr/>
        </p:nvPicPr>
        <p:blipFill>
          <a:blip r:embed="rId3"/>
          <a:stretch>
            <a:fillRect/>
          </a:stretch>
        </p:blipFill>
        <p:spPr>
          <a:xfrm>
            <a:off x="6172202" y="-2000791"/>
            <a:ext cx="3771900" cy="4749800"/>
          </a:xfrm>
          <a:prstGeom prst="rect">
            <a:avLst/>
          </a:prstGeom>
        </p:spPr>
      </p:pic>
      <p:sp>
        <p:nvSpPr>
          <p:cNvPr id="12" name="Text Placeholder 11">
            <a:extLst>
              <a:ext uri="{FF2B5EF4-FFF2-40B4-BE49-F238E27FC236}">
                <a16:creationId xmlns:a16="http://schemas.microsoft.com/office/drawing/2014/main" id="{C1BECDD1-5DCE-2445-99D7-A96F7316D548}"/>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bg1"/>
                </a:solidFill>
              </a:defRPr>
            </a:lvl1pPr>
          </a:lstStyle>
          <a:p>
            <a:pPr lvl="0"/>
            <a:r>
              <a:rPr lang="en-US" dirty="0"/>
              <a:t>Confidential Text</a:t>
            </a:r>
          </a:p>
        </p:txBody>
      </p:sp>
      <p:pic>
        <p:nvPicPr>
          <p:cNvPr id="14" name="Picture 13">
            <a:extLst>
              <a:ext uri="{FF2B5EF4-FFF2-40B4-BE49-F238E27FC236}">
                <a16:creationId xmlns:a16="http://schemas.microsoft.com/office/drawing/2014/main" id="{BD0CE96F-1D5C-414E-AEFB-252FF49CC1A4}"/>
              </a:ext>
            </a:extLst>
          </p:cNvPr>
          <p:cNvPicPr>
            <a:picLocks noChangeAspect="1"/>
          </p:cNvPicPr>
          <p:nvPr/>
        </p:nvPicPr>
        <p:blipFill>
          <a:blip r:embed="rId4"/>
          <a:stretch>
            <a:fillRect/>
          </a:stretch>
        </p:blipFill>
        <p:spPr>
          <a:xfrm>
            <a:off x="125067" y="132298"/>
            <a:ext cx="1380711" cy="422513"/>
          </a:xfrm>
          <a:prstGeom prst="rect">
            <a:avLst/>
          </a:prstGeom>
        </p:spPr>
      </p:pic>
      <p:pic>
        <p:nvPicPr>
          <p:cNvPr id="22" name="Picture 21">
            <a:extLst>
              <a:ext uri="{FF2B5EF4-FFF2-40B4-BE49-F238E27FC236}">
                <a16:creationId xmlns:a16="http://schemas.microsoft.com/office/drawing/2014/main" id="{C090D59E-B423-BB44-94BA-96D0F4F3A1CD}"/>
              </a:ext>
            </a:extLst>
          </p:cNvPr>
          <p:cNvPicPr>
            <a:picLocks noChangeAspect="1"/>
          </p:cNvPicPr>
          <p:nvPr/>
        </p:nvPicPr>
        <p:blipFill>
          <a:blip r:embed="rId5"/>
          <a:srcRect/>
          <a:stretch/>
        </p:blipFill>
        <p:spPr>
          <a:xfrm>
            <a:off x="6293273" y="6376019"/>
            <a:ext cx="2565052" cy="348789"/>
          </a:xfrm>
          <a:prstGeom prst="rect">
            <a:avLst/>
          </a:prstGeom>
        </p:spPr>
      </p:pic>
    </p:spTree>
    <p:extLst>
      <p:ext uri="{BB962C8B-B14F-4D97-AF65-F5344CB8AC3E}">
        <p14:creationId xmlns:p14="http://schemas.microsoft.com/office/powerpoint/2010/main" val="3090067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Slide 1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DFA378-FD62-8E49-8C66-9E42E197CF1C}"/>
              </a:ext>
            </a:extLst>
          </p:cNvPr>
          <p:cNvSpPr/>
          <p:nvPr/>
        </p:nvSpPr>
        <p:spPr>
          <a:xfrm>
            <a:off x="0" y="1"/>
            <a:ext cx="9144000" cy="687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a:extLst>
              <a:ext uri="{FF2B5EF4-FFF2-40B4-BE49-F238E27FC236}">
                <a16:creationId xmlns:a16="http://schemas.microsoft.com/office/drawing/2014/main" id="{F5C20D17-35C2-4743-8117-76C43D3C5CF0}"/>
              </a:ext>
            </a:extLst>
          </p:cNvPr>
          <p:cNvSpPr>
            <a:spLocks noGrp="1"/>
          </p:cNvSpPr>
          <p:nvPr>
            <p:ph type="ctrTitle" hasCustomPrompt="1"/>
          </p:nvPr>
        </p:nvSpPr>
        <p:spPr>
          <a:xfrm>
            <a:off x="3694431" y="2681050"/>
            <a:ext cx="3155339" cy="747951"/>
          </a:xfrm>
        </p:spPr>
        <p:txBody>
          <a:bodyPr anchor="b">
            <a:noAutofit/>
          </a:bodyPr>
          <a:lstStyle>
            <a:lvl1pPr algn="l">
              <a:defRPr sz="3300" b="1" i="0">
                <a:solidFill>
                  <a:schemeClr val="tx1"/>
                </a:solidFill>
                <a:latin typeface="+mj-lt"/>
                <a:cs typeface="Arial" panose="020B0604020202020204" pitchFamily="34" charset="0"/>
              </a:defRPr>
            </a:lvl1pPr>
          </a:lstStyle>
          <a:p>
            <a:r>
              <a:rPr lang="en-US" dirty="0"/>
              <a:t>Title</a:t>
            </a:r>
          </a:p>
        </p:txBody>
      </p:sp>
      <p:sp>
        <p:nvSpPr>
          <p:cNvPr id="10" name="Subtitle 2">
            <a:extLst>
              <a:ext uri="{FF2B5EF4-FFF2-40B4-BE49-F238E27FC236}">
                <a16:creationId xmlns:a16="http://schemas.microsoft.com/office/drawing/2014/main" id="{8D659EDD-2B38-5B47-A9D0-81844CA0E5B8}"/>
              </a:ext>
            </a:extLst>
          </p:cNvPr>
          <p:cNvSpPr>
            <a:spLocks noGrp="1"/>
          </p:cNvSpPr>
          <p:nvPr>
            <p:ph type="subTitle" idx="1" hasCustomPrompt="1"/>
          </p:nvPr>
        </p:nvSpPr>
        <p:spPr>
          <a:xfrm>
            <a:off x="3694431" y="3546949"/>
            <a:ext cx="3155339" cy="628439"/>
          </a:xfrm>
        </p:spPr>
        <p:txBody>
          <a:bodyPr>
            <a:noAutofit/>
          </a:bodyPr>
          <a:lstStyle>
            <a:lvl1pPr marL="0" indent="0" algn="l">
              <a:buNone/>
              <a:defRPr sz="1350" b="0" i="0">
                <a:latin typeface="+mj-lt"/>
                <a:cs typeface="Arial" panose="020B0604020202020204" pitchFamily="34" charset="0"/>
              </a:defRPr>
            </a:lvl1pPr>
            <a:lvl2pPr marL="257163"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8" indent="0" algn="ctr">
              <a:buNone/>
              <a:defRPr sz="900"/>
            </a:lvl9pPr>
          </a:lstStyle>
          <a:p>
            <a:r>
              <a:rPr lang="en-US" dirty="0"/>
              <a:t>Subtitle</a:t>
            </a:r>
          </a:p>
        </p:txBody>
      </p:sp>
      <p:pic>
        <p:nvPicPr>
          <p:cNvPr id="4" name="Picture 3">
            <a:extLst>
              <a:ext uri="{FF2B5EF4-FFF2-40B4-BE49-F238E27FC236}">
                <a16:creationId xmlns:a16="http://schemas.microsoft.com/office/drawing/2014/main" id="{32DBED1F-FCC0-4845-85A8-A49139D6DE99}"/>
              </a:ext>
            </a:extLst>
          </p:cNvPr>
          <p:cNvPicPr>
            <a:picLocks noChangeAspect="1"/>
          </p:cNvPicPr>
          <p:nvPr/>
        </p:nvPicPr>
        <p:blipFill>
          <a:blip r:embed="rId2"/>
          <a:stretch>
            <a:fillRect/>
          </a:stretch>
        </p:blipFill>
        <p:spPr>
          <a:xfrm>
            <a:off x="6172202" y="-1999996"/>
            <a:ext cx="3771900" cy="4749800"/>
          </a:xfrm>
          <a:prstGeom prst="rect">
            <a:avLst/>
          </a:prstGeom>
        </p:spPr>
      </p:pic>
      <p:pic>
        <p:nvPicPr>
          <p:cNvPr id="5" name="Picture 4">
            <a:extLst>
              <a:ext uri="{FF2B5EF4-FFF2-40B4-BE49-F238E27FC236}">
                <a16:creationId xmlns:a16="http://schemas.microsoft.com/office/drawing/2014/main" id="{6CD48586-0F0A-C346-95F6-29E3288F828A}"/>
              </a:ext>
            </a:extLst>
          </p:cNvPr>
          <p:cNvPicPr>
            <a:picLocks noChangeAspect="1"/>
          </p:cNvPicPr>
          <p:nvPr/>
        </p:nvPicPr>
        <p:blipFill>
          <a:blip r:embed="rId3"/>
          <a:stretch>
            <a:fillRect/>
          </a:stretch>
        </p:blipFill>
        <p:spPr>
          <a:xfrm>
            <a:off x="-1" y="0"/>
            <a:ext cx="2971800" cy="6858000"/>
          </a:xfrm>
          <a:prstGeom prst="rect">
            <a:avLst/>
          </a:prstGeom>
        </p:spPr>
      </p:pic>
      <p:sp>
        <p:nvSpPr>
          <p:cNvPr id="11" name="Text Placeholder 11">
            <a:extLst>
              <a:ext uri="{FF2B5EF4-FFF2-40B4-BE49-F238E27FC236}">
                <a16:creationId xmlns:a16="http://schemas.microsoft.com/office/drawing/2014/main" id="{26629B09-F065-7D46-9CAB-CA06A37AAAC0}"/>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bg1"/>
                </a:solidFill>
              </a:defRPr>
            </a:lvl1pPr>
          </a:lstStyle>
          <a:p>
            <a:pPr lvl="0"/>
            <a:r>
              <a:rPr lang="en-US" dirty="0"/>
              <a:t>Confidential Text</a:t>
            </a:r>
          </a:p>
        </p:txBody>
      </p:sp>
      <p:pic>
        <p:nvPicPr>
          <p:cNvPr id="13" name="Picture 12">
            <a:extLst>
              <a:ext uri="{FF2B5EF4-FFF2-40B4-BE49-F238E27FC236}">
                <a16:creationId xmlns:a16="http://schemas.microsoft.com/office/drawing/2014/main" id="{7A535E2A-E928-534B-BBD1-587AFBB5255D}"/>
              </a:ext>
            </a:extLst>
          </p:cNvPr>
          <p:cNvPicPr>
            <a:picLocks noChangeAspect="1"/>
          </p:cNvPicPr>
          <p:nvPr/>
        </p:nvPicPr>
        <p:blipFill>
          <a:blip r:embed="rId4"/>
          <a:stretch>
            <a:fillRect/>
          </a:stretch>
        </p:blipFill>
        <p:spPr>
          <a:xfrm>
            <a:off x="125067" y="132298"/>
            <a:ext cx="1380711" cy="422513"/>
          </a:xfrm>
          <a:prstGeom prst="rect">
            <a:avLst/>
          </a:prstGeom>
        </p:spPr>
      </p:pic>
      <p:pic>
        <p:nvPicPr>
          <p:cNvPr id="22" name="Picture 21">
            <a:extLst>
              <a:ext uri="{FF2B5EF4-FFF2-40B4-BE49-F238E27FC236}">
                <a16:creationId xmlns:a16="http://schemas.microsoft.com/office/drawing/2014/main" id="{7B129616-4127-7E46-8AD3-0661829CA414}"/>
              </a:ext>
            </a:extLst>
          </p:cNvPr>
          <p:cNvPicPr>
            <a:picLocks noChangeAspect="1"/>
          </p:cNvPicPr>
          <p:nvPr/>
        </p:nvPicPr>
        <p:blipFill>
          <a:blip r:embed="rId5"/>
          <a:srcRect/>
          <a:stretch/>
        </p:blipFill>
        <p:spPr>
          <a:xfrm>
            <a:off x="6293273" y="6376019"/>
            <a:ext cx="2565052" cy="348789"/>
          </a:xfrm>
          <a:prstGeom prst="rect">
            <a:avLst/>
          </a:prstGeom>
        </p:spPr>
      </p:pic>
    </p:spTree>
    <p:extLst>
      <p:ext uri="{BB962C8B-B14F-4D97-AF65-F5344CB8AC3E}">
        <p14:creationId xmlns:p14="http://schemas.microsoft.com/office/powerpoint/2010/main" val="269997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ver Slide a">
    <p:bg>
      <p:bgPr>
        <a:solidFill>
          <a:srgbClr val="002595"/>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DA3A3A3-064C-FC40-B764-07FFF2BD9E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197D3B5B-2EAA-2340-8061-6C674C47EA3B}"/>
              </a:ext>
            </a:extLst>
          </p:cNvPr>
          <p:cNvSpPr>
            <a:spLocks noGrp="1"/>
          </p:cNvSpPr>
          <p:nvPr>
            <p:ph type="title"/>
          </p:nvPr>
        </p:nvSpPr>
        <p:spPr>
          <a:xfrm>
            <a:off x="2527637" y="2960256"/>
            <a:ext cx="4088726" cy="642917"/>
          </a:xfrm>
        </p:spPr>
        <p:txBody>
          <a:bodyPr anchor="t" anchorCtr="1">
            <a:normAutofit/>
          </a:bodyPr>
          <a:lstStyle>
            <a:lvl1pPr algn="l">
              <a:defRPr sz="3000" b="1" i="0">
                <a:solidFill>
                  <a:schemeClr val="accent1"/>
                </a:solidFill>
                <a:latin typeface="+mj-lt"/>
                <a:cs typeface="Arial" panose="020B0604020202020204" pitchFamily="34" charset="0"/>
              </a:defRPr>
            </a:lvl1pPr>
          </a:lstStyle>
          <a:p>
            <a:r>
              <a:rPr lang="en-US"/>
              <a:t>Click to edit Master title style</a:t>
            </a:r>
            <a:endParaRPr lang="en-US" dirty="0"/>
          </a:p>
        </p:txBody>
      </p:sp>
      <p:sp>
        <p:nvSpPr>
          <p:cNvPr id="5" name="Text Placeholder 11">
            <a:extLst>
              <a:ext uri="{FF2B5EF4-FFF2-40B4-BE49-F238E27FC236}">
                <a16:creationId xmlns:a16="http://schemas.microsoft.com/office/drawing/2014/main" id="{2B2F2609-B22B-1747-B5A1-B6BB5DF80BB6}"/>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tx1"/>
                </a:solidFill>
              </a:defRPr>
            </a:lvl1pPr>
          </a:lstStyle>
          <a:p>
            <a:pPr lvl="0"/>
            <a:r>
              <a:rPr lang="en-US" dirty="0"/>
              <a:t>Internal Use Only</a:t>
            </a:r>
          </a:p>
        </p:txBody>
      </p:sp>
    </p:spTree>
    <p:extLst>
      <p:ext uri="{BB962C8B-B14F-4D97-AF65-F5344CB8AC3E}">
        <p14:creationId xmlns:p14="http://schemas.microsoft.com/office/powerpoint/2010/main" val="2837486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ver Slide b">
    <p:bg>
      <p:bgRef idx="1001">
        <a:schemeClr val="bg1"/>
      </p:bgRef>
    </p:bg>
    <p:spTree>
      <p:nvGrpSpPr>
        <p:cNvPr id="1" name=""/>
        <p:cNvGrpSpPr/>
        <p:nvPr/>
      </p:nvGrpSpPr>
      <p:grpSpPr>
        <a:xfrm>
          <a:off x="0" y="0"/>
          <a:ext cx="0" cy="0"/>
          <a:chOff x="0" y="0"/>
          <a:chExt cx="0" cy="0"/>
        </a:xfrm>
      </p:grpSpPr>
      <p:pic>
        <p:nvPicPr>
          <p:cNvPr id="6" name="Picture 5" descr="A picture containing electronics, circuit&#10;&#10;Description automatically generated">
            <a:extLst>
              <a:ext uri="{FF2B5EF4-FFF2-40B4-BE49-F238E27FC236}">
                <a16:creationId xmlns:a16="http://schemas.microsoft.com/office/drawing/2014/main" id="{296CA3DD-E15A-8D42-B4BB-FEFB92F039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197D3B5B-2EAA-2340-8061-6C674C47EA3B}"/>
              </a:ext>
            </a:extLst>
          </p:cNvPr>
          <p:cNvSpPr>
            <a:spLocks noGrp="1"/>
          </p:cNvSpPr>
          <p:nvPr>
            <p:ph type="title"/>
          </p:nvPr>
        </p:nvSpPr>
        <p:spPr>
          <a:xfrm>
            <a:off x="2527637" y="2960256"/>
            <a:ext cx="4088726" cy="642917"/>
          </a:xfrm>
        </p:spPr>
        <p:txBody>
          <a:bodyPr anchor="t" anchorCtr="1">
            <a:normAutofit/>
          </a:bodyPr>
          <a:lstStyle>
            <a:lvl1pPr algn="l">
              <a:defRPr sz="3000" b="1" i="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5" name="Text Placeholder 11">
            <a:extLst>
              <a:ext uri="{FF2B5EF4-FFF2-40B4-BE49-F238E27FC236}">
                <a16:creationId xmlns:a16="http://schemas.microsoft.com/office/drawing/2014/main" id="{32346FAE-1E75-124E-9513-CBA474EE78BF}"/>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bg1"/>
                </a:solidFill>
              </a:defRPr>
            </a:lvl1pPr>
          </a:lstStyle>
          <a:p>
            <a:pPr lvl="0"/>
            <a:r>
              <a:rPr lang="en-US" dirty="0"/>
              <a:t>Confidential Text</a:t>
            </a:r>
          </a:p>
        </p:txBody>
      </p:sp>
    </p:spTree>
    <p:extLst>
      <p:ext uri="{BB962C8B-B14F-4D97-AF65-F5344CB8AC3E}">
        <p14:creationId xmlns:p14="http://schemas.microsoft.com/office/powerpoint/2010/main" val="194202943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ver Slide c">
    <p:bg>
      <p:bgRef idx="1001">
        <a:schemeClr val="bg1"/>
      </p:bgRef>
    </p:bg>
    <p:spTree>
      <p:nvGrpSpPr>
        <p:cNvPr id="1" name=""/>
        <p:cNvGrpSpPr/>
        <p:nvPr/>
      </p:nvGrpSpPr>
      <p:grpSpPr>
        <a:xfrm>
          <a:off x="0" y="0"/>
          <a:ext cx="0" cy="0"/>
          <a:chOff x="0" y="0"/>
          <a:chExt cx="0" cy="0"/>
        </a:xfrm>
      </p:grpSpPr>
      <p:pic>
        <p:nvPicPr>
          <p:cNvPr id="9" name="Picture 8" descr="A picture containing cup&#10;&#10;Description automatically generated">
            <a:extLst>
              <a:ext uri="{FF2B5EF4-FFF2-40B4-BE49-F238E27FC236}">
                <a16:creationId xmlns:a16="http://schemas.microsoft.com/office/drawing/2014/main" id="{A21E3950-BCA5-3E44-953B-3E2C64D1A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197D3B5B-2EAA-2340-8061-6C674C47EA3B}"/>
              </a:ext>
            </a:extLst>
          </p:cNvPr>
          <p:cNvSpPr>
            <a:spLocks noGrp="1"/>
          </p:cNvSpPr>
          <p:nvPr>
            <p:ph type="title"/>
          </p:nvPr>
        </p:nvSpPr>
        <p:spPr>
          <a:xfrm>
            <a:off x="2527637" y="2960256"/>
            <a:ext cx="4088726" cy="642917"/>
          </a:xfrm>
        </p:spPr>
        <p:txBody>
          <a:bodyPr anchor="t" anchorCtr="1">
            <a:normAutofit/>
          </a:bodyPr>
          <a:lstStyle>
            <a:lvl1pPr algn="l">
              <a:defRPr sz="3000" b="1" i="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6" name="Text Placeholder 11">
            <a:extLst>
              <a:ext uri="{FF2B5EF4-FFF2-40B4-BE49-F238E27FC236}">
                <a16:creationId xmlns:a16="http://schemas.microsoft.com/office/drawing/2014/main" id="{8ADC186C-D8CE-5345-9538-765E2E1273F0}"/>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bg1"/>
                </a:solidFill>
              </a:defRPr>
            </a:lvl1pPr>
          </a:lstStyle>
          <a:p>
            <a:pPr lvl="0"/>
            <a:r>
              <a:rPr lang="en-US" dirty="0"/>
              <a:t>Confidential Text</a:t>
            </a:r>
          </a:p>
        </p:txBody>
      </p:sp>
    </p:spTree>
    <p:extLst>
      <p:ext uri="{BB962C8B-B14F-4D97-AF65-F5344CB8AC3E}">
        <p14:creationId xmlns:p14="http://schemas.microsoft.com/office/powerpoint/2010/main" val="87469006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ig Quote b">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3A0D24-988B-EA48-AFB8-CA8099ECFD76}"/>
              </a:ext>
            </a:extLst>
          </p:cNvPr>
          <p:cNvSpPr>
            <a:spLocks noGrp="1"/>
          </p:cNvSpPr>
          <p:nvPr>
            <p:ph type="ctrTitle" hasCustomPrompt="1"/>
          </p:nvPr>
        </p:nvSpPr>
        <p:spPr>
          <a:xfrm>
            <a:off x="231094" y="418439"/>
            <a:ext cx="1906853" cy="304491"/>
          </a:xfrm>
        </p:spPr>
        <p:txBody>
          <a:bodyPr anchor="t">
            <a:noAutofit/>
          </a:bodyPr>
          <a:lstStyle>
            <a:lvl1pPr algn="l">
              <a:defRPr sz="750" b="1" i="0">
                <a:solidFill>
                  <a:schemeClr val="tx1"/>
                </a:solidFill>
                <a:latin typeface="+mj-lt"/>
                <a:cs typeface="Arial" panose="020B0604020202020204" pitchFamily="34" charset="0"/>
              </a:defRPr>
            </a:lvl1pPr>
          </a:lstStyle>
          <a:p>
            <a:r>
              <a:rPr lang="en-US" dirty="0"/>
              <a:t>Lorem Ipsum Dolor</a:t>
            </a:r>
          </a:p>
        </p:txBody>
      </p:sp>
      <p:sp>
        <p:nvSpPr>
          <p:cNvPr id="7" name="Text Placeholder 24">
            <a:extLst>
              <a:ext uri="{FF2B5EF4-FFF2-40B4-BE49-F238E27FC236}">
                <a16:creationId xmlns:a16="http://schemas.microsoft.com/office/drawing/2014/main" id="{A66910EA-6FCF-6149-8BAC-5F1B610EFC37}"/>
              </a:ext>
            </a:extLst>
          </p:cNvPr>
          <p:cNvSpPr>
            <a:spLocks noGrp="1"/>
          </p:cNvSpPr>
          <p:nvPr>
            <p:ph type="body" sz="quarter" idx="14" hasCustomPrompt="1"/>
          </p:nvPr>
        </p:nvSpPr>
        <p:spPr>
          <a:xfrm>
            <a:off x="222832" y="1693898"/>
            <a:ext cx="6412335" cy="1933722"/>
          </a:xfrm>
        </p:spPr>
        <p:txBody>
          <a:bodyPr>
            <a:noAutofit/>
          </a:bodyPr>
          <a:lstStyle>
            <a:lvl1pPr marL="0" indent="0">
              <a:buNone/>
              <a:defRPr sz="4500" b="1" i="0">
                <a:solidFill>
                  <a:schemeClr val="accent1"/>
                </a:solidFill>
                <a:latin typeface="+mj-lt"/>
                <a:cs typeface="Arial" panose="020B0604020202020204" pitchFamily="34" charset="0"/>
              </a:defRPr>
            </a:lvl1pPr>
          </a:lstStyle>
          <a:p>
            <a:pPr lvl="0"/>
            <a:r>
              <a:rPr lang="en-US" dirty="0"/>
              <a:t>“Big quote” or big statement </a:t>
            </a:r>
          </a:p>
        </p:txBody>
      </p:sp>
      <p:sp>
        <p:nvSpPr>
          <p:cNvPr id="8" name="TextBox 7">
            <a:extLst>
              <a:ext uri="{FF2B5EF4-FFF2-40B4-BE49-F238E27FC236}">
                <a16:creationId xmlns:a16="http://schemas.microsoft.com/office/drawing/2014/main" id="{BDB0F6DD-3102-0F4D-B530-AAF45D318FD4}"/>
              </a:ext>
            </a:extLst>
          </p:cNvPr>
          <p:cNvSpPr txBox="1"/>
          <p:nvPr/>
        </p:nvSpPr>
        <p:spPr>
          <a:xfrm>
            <a:off x="8717074" y="6452309"/>
            <a:ext cx="290464" cy="196208"/>
          </a:xfrm>
          <a:prstGeom prst="rect">
            <a:avLst/>
          </a:prstGeom>
          <a:noFill/>
        </p:spPr>
        <p:txBody>
          <a:bodyPr wrap="none" rtlCol="0" anchor="ctr">
            <a:spAutoFit/>
          </a:bodyPr>
          <a:lstStyle/>
          <a:p>
            <a:pPr algn="ctr"/>
            <a:fld id="{F3684184-7C68-4BCA-AB46-D61620B83BBB}" type="slidenum">
              <a:rPr lang="en-US" sz="675" smtClean="0">
                <a:solidFill>
                  <a:schemeClr val="tx1"/>
                </a:solidFill>
              </a:rPr>
              <a:pPr algn="ctr"/>
              <a:t>‹#›</a:t>
            </a:fld>
            <a:endParaRPr lang="en-US" sz="675" dirty="0">
              <a:solidFill>
                <a:schemeClr val="tx1"/>
              </a:solidFill>
            </a:endParaRPr>
          </a:p>
        </p:txBody>
      </p:sp>
      <p:sp>
        <p:nvSpPr>
          <p:cNvPr id="10" name="Text Placeholder 11">
            <a:extLst>
              <a:ext uri="{FF2B5EF4-FFF2-40B4-BE49-F238E27FC236}">
                <a16:creationId xmlns:a16="http://schemas.microsoft.com/office/drawing/2014/main" id="{A0276C6F-81F5-5542-B0F9-5E3DDE5BDCFB}"/>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tx1"/>
                </a:solidFill>
              </a:defRPr>
            </a:lvl1pPr>
          </a:lstStyle>
          <a:p>
            <a:pPr lvl="0"/>
            <a:r>
              <a:rPr lang="en-US" dirty="0"/>
              <a:t>Confidential Text</a:t>
            </a:r>
          </a:p>
        </p:txBody>
      </p:sp>
    </p:spTree>
    <p:extLst>
      <p:ext uri="{BB962C8B-B14F-4D97-AF65-F5344CB8AC3E}">
        <p14:creationId xmlns:p14="http://schemas.microsoft.com/office/powerpoint/2010/main" val="1380422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Big Quote b">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472C3496-29CC-FF4E-8901-6038F96E82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5B3A0D24-988B-EA48-AFB8-CA8099ECFD76}"/>
              </a:ext>
            </a:extLst>
          </p:cNvPr>
          <p:cNvSpPr>
            <a:spLocks noGrp="1"/>
          </p:cNvSpPr>
          <p:nvPr>
            <p:ph type="ctrTitle" hasCustomPrompt="1"/>
          </p:nvPr>
        </p:nvSpPr>
        <p:spPr>
          <a:xfrm>
            <a:off x="231094" y="418439"/>
            <a:ext cx="1906853" cy="304491"/>
          </a:xfrm>
        </p:spPr>
        <p:txBody>
          <a:bodyPr anchor="t">
            <a:noAutofit/>
          </a:bodyPr>
          <a:lstStyle>
            <a:lvl1pPr algn="l">
              <a:defRPr sz="750" b="1" i="0">
                <a:solidFill>
                  <a:schemeClr val="tx1"/>
                </a:solidFill>
                <a:latin typeface="+mj-lt"/>
                <a:cs typeface="Arial" panose="020B0604020202020204" pitchFamily="34" charset="0"/>
              </a:defRPr>
            </a:lvl1pPr>
          </a:lstStyle>
          <a:p>
            <a:r>
              <a:rPr lang="en-US" dirty="0"/>
              <a:t>Lorem Ipsum Dolor</a:t>
            </a:r>
          </a:p>
        </p:txBody>
      </p:sp>
      <p:sp>
        <p:nvSpPr>
          <p:cNvPr id="7" name="Text Placeholder 24">
            <a:extLst>
              <a:ext uri="{FF2B5EF4-FFF2-40B4-BE49-F238E27FC236}">
                <a16:creationId xmlns:a16="http://schemas.microsoft.com/office/drawing/2014/main" id="{A66910EA-6FCF-6149-8BAC-5F1B610EFC37}"/>
              </a:ext>
            </a:extLst>
          </p:cNvPr>
          <p:cNvSpPr>
            <a:spLocks noGrp="1"/>
          </p:cNvSpPr>
          <p:nvPr>
            <p:ph type="body" sz="quarter" idx="14" hasCustomPrompt="1"/>
          </p:nvPr>
        </p:nvSpPr>
        <p:spPr>
          <a:xfrm>
            <a:off x="222832" y="1693898"/>
            <a:ext cx="6412335" cy="1933722"/>
          </a:xfrm>
        </p:spPr>
        <p:txBody>
          <a:bodyPr>
            <a:noAutofit/>
          </a:bodyPr>
          <a:lstStyle>
            <a:lvl1pPr marL="0" indent="0">
              <a:buNone/>
              <a:defRPr sz="4500" b="1" i="0">
                <a:solidFill>
                  <a:schemeClr val="accent1"/>
                </a:solidFill>
                <a:latin typeface="+mj-lt"/>
                <a:cs typeface="Arial" panose="020B0604020202020204" pitchFamily="34" charset="0"/>
              </a:defRPr>
            </a:lvl1pPr>
          </a:lstStyle>
          <a:p>
            <a:pPr lvl="0"/>
            <a:r>
              <a:rPr lang="en-US" dirty="0"/>
              <a:t>“Big quote” or big statement </a:t>
            </a:r>
          </a:p>
        </p:txBody>
      </p:sp>
      <p:sp>
        <p:nvSpPr>
          <p:cNvPr id="8" name="TextBox 7">
            <a:extLst>
              <a:ext uri="{FF2B5EF4-FFF2-40B4-BE49-F238E27FC236}">
                <a16:creationId xmlns:a16="http://schemas.microsoft.com/office/drawing/2014/main" id="{12FA48CB-1461-1546-866A-257EE59888E4}"/>
              </a:ext>
            </a:extLst>
          </p:cNvPr>
          <p:cNvSpPr txBox="1"/>
          <p:nvPr/>
        </p:nvSpPr>
        <p:spPr>
          <a:xfrm>
            <a:off x="8717074" y="6452309"/>
            <a:ext cx="290464" cy="196208"/>
          </a:xfrm>
          <a:prstGeom prst="rect">
            <a:avLst/>
          </a:prstGeom>
          <a:noFill/>
        </p:spPr>
        <p:txBody>
          <a:bodyPr wrap="none" rtlCol="0" anchor="ctr">
            <a:spAutoFit/>
          </a:bodyPr>
          <a:lstStyle/>
          <a:p>
            <a:pPr algn="ctr"/>
            <a:fld id="{F3684184-7C68-4BCA-AB46-D61620B83BBB}" type="slidenum">
              <a:rPr lang="en-US" sz="675" smtClean="0">
                <a:solidFill>
                  <a:schemeClr val="tx1"/>
                </a:solidFill>
              </a:rPr>
              <a:pPr algn="ctr"/>
              <a:t>‹#›</a:t>
            </a:fld>
            <a:endParaRPr lang="en-US" sz="675" dirty="0">
              <a:solidFill>
                <a:schemeClr val="tx1"/>
              </a:solidFill>
            </a:endParaRPr>
          </a:p>
        </p:txBody>
      </p:sp>
      <p:sp>
        <p:nvSpPr>
          <p:cNvPr id="10" name="Text Placeholder 11">
            <a:extLst>
              <a:ext uri="{FF2B5EF4-FFF2-40B4-BE49-F238E27FC236}">
                <a16:creationId xmlns:a16="http://schemas.microsoft.com/office/drawing/2014/main" id="{E9875D51-B612-314D-8477-A7AFED3B2EAB}"/>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tx1"/>
                </a:solidFill>
              </a:defRPr>
            </a:lvl1pPr>
          </a:lstStyle>
          <a:p>
            <a:pPr lvl="0"/>
            <a:r>
              <a:rPr lang="en-US" dirty="0"/>
              <a:t>Confidential Text</a:t>
            </a:r>
          </a:p>
        </p:txBody>
      </p:sp>
    </p:spTree>
    <p:extLst>
      <p:ext uri="{BB962C8B-B14F-4D97-AF65-F5344CB8AC3E}">
        <p14:creationId xmlns:p14="http://schemas.microsoft.com/office/powerpoint/2010/main" val="1199328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On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30D619-773C-8E40-8D2C-6FFE77D209F7}"/>
              </a:ext>
            </a:extLst>
          </p:cNvPr>
          <p:cNvSpPr>
            <a:spLocks noGrp="1"/>
          </p:cNvSpPr>
          <p:nvPr>
            <p:ph type="body" sz="quarter" idx="11"/>
          </p:nvPr>
        </p:nvSpPr>
        <p:spPr>
          <a:xfrm>
            <a:off x="308136" y="1714753"/>
            <a:ext cx="8501309" cy="3816105"/>
          </a:xfrm>
        </p:spPr>
        <p:txBody>
          <a:bodyPr/>
          <a:lstStyle>
            <a:lvl1pPr>
              <a:lnSpc>
                <a:spcPct val="100000"/>
              </a:lnSpc>
              <a:defRPr b="0" i="0">
                <a:latin typeface="+mn-lt"/>
                <a:cs typeface="Arial" panose="020B0604020202020204" pitchFamily="34" charset="0"/>
              </a:defRPr>
            </a:lvl1pPr>
            <a:lvl2pPr>
              <a:lnSpc>
                <a:spcPct val="100000"/>
              </a:lnSpc>
              <a:defRPr b="0" i="0">
                <a:latin typeface="+mn-lt"/>
                <a:cs typeface="Arial" panose="020B0604020202020204" pitchFamily="34" charset="0"/>
              </a:defRPr>
            </a:lvl2pPr>
            <a:lvl3pPr>
              <a:lnSpc>
                <a:spcPct val="100000"/>
              </a:lnSpc>
              <a:defRPr b="0" i="0">
                <a:latin typeface="+mn-lt"/>
                <a:cs typeface="Arial" panose="020B0604020202020204" pitchFamily="34" charset="0"/>
              </a:defRPr>
            </a:lvl3pPr>
            <a:lvl4pPr>
              <a:lnSpc>
                <a:spcPct val="100000"/>
              </a:lnSpc>
              <a:defRPr b="0" i="0">
                <a:latin typeface="+mn-lt"/>
                <a:cs typeface="Arial" panose="020B0604020202020204" pitchFamily="34" charset="0"/>
              </a:defRPr>
            </a:lvl4pPr>
            <a:lvl5pPr>
              <a:lnSpc>
                <a:spcPct val="100000"/>
              </a:lnSpc>
              <a:defRPr b="0" i="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204F51E1-AE29-5248-96DF-7E5C51C05884}"/>
              </a:ext>
            </a:extLst>
          </p:cNvPr>
          <p:cNvSpPr>
            <a:spLocks noGrp="1"/>
          </p:cNvSpPr>
          <p:nvPr>
            <p:ph type="title"/>
          </p:nvPr>
        </p:nvSpPr>
        <p:spPr>
          <a:xfrm>
            <a:off x="321351" y="414432"/>
            <a:ext cx="8501309" cy="507831"/>
          </a:xfrm>
        </p:spPr>
        <p:txBody>
          <a:bodyPr>
            <a:spAutoFit/>
          </a:bodyPr>
          <a:lstStyle>
            <a:lvl1pPr>
              <a:defRPr sz="3000">
                <a:solidFill>
                  <a:schemeClr val="accent1"/>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B313FE6-A793-584C-8551-7477E7324F4D}"/>
              </a:ext>
            </a:extLst>
          </p:cNvPr>
          <p:cNvSpPr txBox="1"/>
          <p:nvPr/>
        </p:nvSpPr>
        <p:spPr>
          <a:xfrm>
            <a:off x="8717074" y="6452309"/>
            <a:ext cx="290464" cy="196208"/>
          </a:xfrm>
          <a:prstGeom prst="rect">
            <a:avLst/>
          </a:prstGeom>
          <a:noFill/>
        </p:spPr>
        <p:txBody>
          <a:bodyPr wrap="none" rtlCol="0" anchor="ctr">
            <a:spAutoFit/>
          </a:bodyPr>
          <a:lstStyle/>
          <a:p>
            <a:pPr algn="ctr"/>
            <a:fld id="{F3684184-7C68-4BCA-AB46-D61620B83BBB}" type="slidenum">
              <a:rPr lang="en-US" sz="675" smtClean="0">
                <a:solidFill>
                  <a:schemeClr val="tx1"/>
                </a:solidFill>
              </a:rPr>
              <a:pPr algn="ctr"/>
              <a:t>‹#›</a:t>
            </a:fld>
            <a:endParaRPr lang="en-US" sz="675" dirty="0">
              <a:solidFill>
                <a:schemeClr val="tx1"/>
              </a:solidFill>
            </a:endParaRPr>
          </a:p>
        </p:txBody>
      </p:sp>
      <p:sp>
        <p:nvSpPr>
          <p:cNvPr id="9" name="Text Placeholder 11">
            <a:extLst>
              <a:ext uri="{FF2B5EF4-FFF2-40B4-BE49-F238E27FC236}">
                <a16:creationId xmlns:a16="http://schemas.microsoft.com/office/drawing/2014/main" id="{038CD23A-D26C-984A-8C32-E939ED93BB52}"/>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tx1"/>
                </a:solidFill>
              </a:defRPr>
            </a:lvl1pPr>
          </a:lstStyle>
          <a:p>
            <a:pPr lvl="0"/>
            <a:r>
              <a:rPr lang="en-US" dirty="0"/>
              <a:t>Confidential Text</a:t>
            </a:r>
          </a:p>
        </p:txBody>
      </p:sp>
    </p:spTree>
    <p:extLst>
      <p:ext uri="{BB962C8B-B14F-4D97-AF65-F5344CB8AC3E}">
        <p14:creationId xmlns:p14="http://schemas.microsoft.com/office/powerpoint/2010/main" val="2386176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Column Text ">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3AFEC6F6-4809-1141-9279-EC746DC3B56A}"/>
              </a:ext>
            </a:extLst>
          </p:cNvPr>
          <p:cNvSpPr>
            <a:spLocks noGrp="1"/>
          </p:cNvSpPr>
          <p:nvPr>
            <p:ph type="body" sz="quarter" idx="11"/>
          </p:nvPr>
        </p:nvSpPr>
        <p:spPr>
          <a:xfrm>
            <a:off x="231094" y="1783830"/>
            <a:ext cx="2669948" cy="4054739"/>
          </a:xfrm>
        </p:spPr>
        <p:txBody>
          <a:bodyPr>
            <a:normAutofit/>
          </a:bodyPr>
          <a:lstStyle>
            <a:lvl1pPr>
              <a:lnSpc>
                <a:spcPct val="100000"/>
              </a:lnSpc>
              <a:defRPr sz="1350" b="0" i="0">
                <a:latin typeface="+mn-lt"/>
                <a:cs typeface="Arial" panose="020B0604020202020204" pitchFamily="34" charset="0"/>
              </a:defRPr>
            </a:lvl1pPr>
            <a:lvl2pPr>
              <a:lnSpc>
                <a:spcPct val="100000"/>
              </a:lnSpc>
              <a:defRPr sz="1200" b="0" i="0">
                <a:latin typeface="+mn-lt"/>
                <a:cs typeface="Arial" panose="020B0604020202020204" pitchFamily="34" charset="0"/>
              </a:defRPr>
            </a:lvl2pPr>
            <a:lvl3pPr>
              <a:lnSpc>
                <a:spcPct val="100000"/>
              </a:lnSpc>
              <a:defRPr sz="900" b="0" i="0">
                <a:latin typeface="+mn-lt"/>
                <a:cs typeface="Arial" panose="020B0604020202020204" pitchFamily="34" charset="0"/>
              </a:defRPr>
            </a:lvl3pPr>
            <a:lvl4pPr>
              <a:lnSpc>
                <a:spcPct val="100000"/>
              </a:lnSpc>
              <a:defRPr sz="825" b="0" i="0">
                <a:latin typeface="+mn-lt"/>
                <a:cs typeface="Arial" panose="020B0604020202020204" pitchFamily="34" charset="0"/>
              </a:defRPr>
            </a:lvl4pPr>
            <a:lvl5pPr>
              <a:lnSpc>
                <a:spcPct val="100000"/>
              </a:lnSpc>
              <a:defRPr sz="675" b="0" i="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7">
            <a:extLst>
              <a:ext uri="{FF2B5EF4-FFF2-40B4-BE49-F238E27FC236}">
                <a16:creationId xmlns:a16="http://schemas.microsoft.com/office/drawing/2014/main" id="{E8C6E74A-3A9F-014A-AC65-E8972C6EFE30}"/>
              </a:ext>
            </a:extLst>
          </p:cNvPr>
          <p:cNvSpPr>
            <a:spLocks noGrp="1"/>
          </p:cNvSpPr>
          <p:nvPr>
            <p:ph type="body" sz="quarter" idx="13"/>
          </p:nvPr>
        </p:nvSpPr>
        <p:spPr>
          <a:xfrm>
            <a:off x="3237026" y="1783830"/>
            <a:ext cx="2669948" cy="4054739"/>
          </a:xfrm>
        </p:spPr>
        <p:txBody>
          <a:bodyPr>
            <a:normAutofit/>
          </a:bodyPr>
          <a:lstStyle>
            <a:lvl1pPr>
              <a:lnSpc>
                <a:spcPct val="100000"/>
              </a:lnSpc>
              <a:defRPr sz="1350" b="0" i="0">
                <a:latin typeface="+mn-lt"/>
                <a:cs typeface="Arial" panose="020B0604020202020204" pitchFamily="34" charset="0"/>
              </a:defRPr>
            </a:lvl1pPr>
            <a:lvl2pPr>
              <a:lnSpc>
                <a:spcPct val="100000"/>
              </a:lnSpc>
              <a:defRPr sz="1200" b="0" i="0">
                <a:latin typeface="+mn-lt"/>
                <a:cs typeface="Arial" panose="020B0604020202020204" pitchFamily="34" charset="0"/>
              </a:defRPr>
            </a:lvl2pPr>
            <a:lvl3pPr>
              <a:lnSpc>
                <a:spcPct val="100000"/>
              </a:lnSpc>
              <a:defRPr sz="900" b="0" i="0">
                <a:latin typeface="+mn-lt"/>
                <a:cs typeface="Arial" panose="020B0604020202020204" pitchFamily="34" charset="0"/>
              </a:defRPr>
            </a:lvl3pPr>
            <a:lvl4pPr>
              <a:lnSpc>
                <a:spcPct val="100000"/>
              </a:lnSpc>
              <a:defRPr sz="825" b="0" i="0">
                <a:latin typeface="+mn-lt"/>
                <a:cs typeface="Arial" panose="020B0604020202020204" pitchFamily="34" charset="0"/>
              </a:defRPr>
            </a:lvl4pPr>
            <a:lvl5pPr>
              <a:lnSpc>
                <a:spcPct val="100000"/>
              </a:lnSpc>
              <a:defRPr sz="675" b="0" i="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7">
            <a:extLst>
              <a:ext uri="{FF2B5EF4-FFF2-40B4-BE49-F238E27FC236}">
                <a16:creationId xmlns:a16="http://schemas.microsoft.com/office/drawing/2014/main" id="{CA302FD4-2E44-8041-A370-DD700407AD6F}"/>
              </a:ext>
            </a:extLst>
          </p:cNvPr>
          <p:cNvSpPr>
            <a:spLocks noGrp="1"/>
          </p:cNvSpPr>
          <p:nvPr>
            <p:ph type="body" sz="quarter" idx="14"/>
          </p:nvPr>
        </p:nvSpPr>
        <p:spPr>
          <a:xfrm>
            <a:off x="6242959" y="1783830"/>
            <a:ext cx="2669948" cy="4054739"/>
          </a:xfrm>
        </p:spPr>
        <p:txBody>
          <a:bodyPr>
            <a:normAutofit/>
          </a:bodyPr>
          <a:lstStyle>
            <a:lvl1pPr>
              <a:lnSpc>
                <a:spcPct val="100000"/>
              </a:lnSpc>
              <a:defRPr sz="1350" b="0" i="0">
                <a:latin typeface="+mn-lt"/>
                <a:cs typeface="Arial" panose="020B0604020202020204" pitchFamily="34" charset="0"/>
              </a:defRPr>
            </a:lvl1pPr>
            <a:lvl2pPr>
              <a:lnSpc>
                <a:spcPct val="100000"/>
              </a:lnSpc>
              <a:defRPr sz="1200" b="0" i="0">
                <a:latin typeface="+mn-lt"/>
                <a:cs typeface="Arial" panose="020B0604020202020204" pitchFamily="34" charset="0"/>
              </a:defRPr>
            </a:lvl2pPr>
            <a:lvl3pPr>
              <a:lnSpc>
                <a:spcPct val="100000"/>
              </a:lnSpc>
              <a:defRPr sz="900" b="0" i="0">
                <a:latin typeface="+mn-lt"/>
                <a:cs typeface="Arial" panose="020B0604020202020204" pitchFamily="34" charset="0"/>
              </a:defRPr>
            </a:lvl3pPr>
            <a:lvl4pPr>
              <a:lnSpc>
                <a:spcPct val="100000"/>
              </a:lnSpc>
              <a:defRPr sz="825" b="0" i="0">
                <a:latin typeface="+mn-lt"/>
                <a:cs typeface="Arial" panose="020B0604020202020204" pitchFamily="34" charset="0"/>
              </a:defRPr>
            </a:lvl4pPr>
            <a:lvl5pPr>
              <a:lnSpc>
                <a:spcPct val="100000"/>
              </a:lnSpc>
              <a:defRPr sz="675" b="0" i="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81BD3800-B3FF-A24D-8A2D-73045A179928}"/>
              </a:ext>
            </a:extLst>
          </p:cNvPr>
          <p:cNvSpPr>
            <a:spLocks noGrp="1"/>
          </p:cNvSpPr>
          <p:nvPr>
            <p:ph type="title"/>
          </p:nvPr>
        </p:nvSpPr>
        <p:spPr>
          <a:xfrm>
            <a:off x="321351" y="414432"/>
            <a:ext cx="8501309" cy="507831"/>
          </a:xfrm>
        </p:spPr>
        <p:txBody>
          <a:bodyPr>
            <a:spAutoFit/>
          </a:bodyPr>
          <a:lstStyle>
            <a:lvl1pPr>
              <a:defRPr sz="3000">
                <a:solidFill>
                  <a:schemeClr val="accent1"/>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9626E7C8-ED08-EB40-AF13-4EEB92C12FE0}"/>
              </a:ext>
            </a:extLst>
          </p:cNvPr>
          <p:cNvSpPr txBox="1"/>
          <p:nvPr/>
        </p:nvSpPr>
        <p:spPr>
          <a:xfrm>
            <a:off x="8717074" y="6452309"/>
            <a:ext cx="290464" cy="196208"/>
          </a:xfrm>
          <a:prstGeom prst="rect">
            <a:avLst/>
          </a:prstGeom>
          <a:noFill/>
        </p:spPr>
        <p:txBody>
          <a:bodyPr wrap="none" rtlCol="0" anchor="ctr">
            <a:spAutoFit/>
          </a:bodyPr>
          <a:lstStyle/>
          <a:p>
            <a:pPr algn="ctr"/>
            <a:fld id="{F3684184-7C68-4BCA-AB46-D61620B83BBB}" type="slidenum">
              <a:rPr lang="en-US" sz="675" smtClean="0">
                <a:solidFill>
                  <a:schemeClr val="tx1"/>
                </a:solidFill>
              </a:rPr>
              <a:pPr algn="ctr"/>
              <a:t>‹#›</a:t>
            </a:fld>
            <a:endParaRPr lang="en-US" sz="675" dirty="0">
              <a:solidFill>
                <a:schemeClr val="tx1"/>
              </a:solidFill>
            </a:endParaRPr>
          </a:p>
        </p:txBody>
      </p:sp>
      <p:sp>
        <p:nvSpPr>
          <p:cNvPr id="9" name="Text Placeholder 11">
            <a:extLst>
              <a:ext uri="{FF2B5EF4-FFF2-40B4-BE49-F238E27FC236}">
                <a16:creationId xmlns:a16="http://schemas.microsoft.com/office/drawing/2014/main" id="{9B78A8D2-6411-9D4E-9737-CEC67331E889}"/>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tx1"/>
                </a:solidFill>
              </a:defRPr>
            </a:lvl1pPr>
          </a:lstStyle>
          <a:p>
            <a:pPr lvl="0"/>
            <a:r>
              <a:rPr lang="en-US" dirty="0"/>
              <a:t>Confidential Text</a:t>
            </a:r>
          </a:p>
        </p:txBody>
      </p:sp>
    </p:spTree>
    <p:extLst>
      <p:ext uri="{BB962C8B-B14F-4D97-AF65-F5344CB8AC3E}">
        <p14:creationId xmlns:p14="http://schemas.microsoft.com/office/powerpoint/2010/main" val="248755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CD3E4D-990E-1A42-A240-5E44F4AB01B6}"/>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laceholder 5">
            <a:extLst>
              <a:ext uri="{FF2B5EF4-FFF2-40B4-BE49-F238E27FC236}">
                <a16:creationId xmlns:a16="http://schemas.microsoft.com/office/drawing/2014/main" id="{A2BD2F73-5CAE-B541-9C68-32B13E241D69}"/>
              </a:ext>
            </a:extLst>
          </p:cNvPr>
          <p:cNvSpPr txBox="1">
            <a:spLocks/>
          </p:cNvSpPr>
          <p:nvPr/>
        </p:nvSpPr>
        <p:spPr>
          <a:xfrm>
            <a:off x="6340060" y="642747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z="900" smtClean="0"/>
              <a:pPr/>
              <a:t>‹#›</a:t>
            </a:fld>
            <a:endParaRPr lang="en-US" sz="900"/>
          </a:p>
        </p:txBody>
      </p:sp>
      <p:sp>
        <p:nvSpPr>
          <p:cNvPr id="9" name="Rectangle 8">
            <a:extLst>
              <a:ext uri="{FF2B5EF4-FFF2-40B4-BE49-F238E27FC236}">
                <a16:creationId xmlns:a16="http://schemas.microsoft.com/office/drawing/2014/main" id="{41C8FA62-0613-964A-A461-3E5EFE646BF5}"/>
              </a:ext>
            </a:extLst>
          </p:cNvPr>
          <p:cNvSpPr/>
          <p:nvPr/>
        </p:nvSpPr>
        <p:spPr>
          <a:xfrm>
            <a:off x="3764435" y="6464598"/>
            <a:ext cx="1293944" cy="253916"/>
          </a:xfrm>
          <a:prstGeom prst="rect">
            <a:avLst/>
          </a:prstGeom>
        </p:spPr>
        <p:txBody>
          <a:bodyPr wrap="none">
            <a:spAutoFit/>
          </a:bodyPr>
          <a:lstStyle/>
          <a:p>
            <a:r>
              <a:rPr lang="en-US" sz="1050" dirty="0" err="1">
                <a:solidFill>
                  <a:schemeClr val="bg1"/>
                </a:solidFill>
                <a:latin typeface="+mj-lt"/>
              </a:rPr>
              <a:t>www.javelinbio.com</a:t>
            </a:r>
            <a:endParaRPr lang="en-US" sz="1050" dirty="0">
              <a:solidFill>
                <a:schemeClr val="bg1"/>
              </a:solidFill>
              <a:latin typeface="+mj-lt"/>
            </a:endParaRPr>
          </a:p>
        </p:txBody>
      </p:sp>
      <p:pic>
        <p:nvPicPr>
          <p:cNvPr id="11" name="Picture 10" descr="A picture containing drawing&#10;&#10;Description automatically generated">
            <a:extLst>
              <a:ext uri="{FF2B5EF4-FFF2-40B4-BE49-F238E27FC236}">
                <a16:creationId xmlns:a16="http://schemas.microsoft.com/office/drawing/2014/main" id="{389CD13C-90BA-9A43-8BF8-3C85DDFCA945}"/>
              </a:ext>
            </a:extLst>
          </p:cNvPr>
          <p:cNvPicPr>
            <a:picLocks noChangeAspect="1"/>
          </p:cNvPicPr>
          <p:nvPr/>
        </p:nvPicPr>
        <p:blipFill>
          <a:blip r:embed="rId2"/>
          <a:stretch>
            <a:fillRect/>
          </a:stretch>
        </p:blipFill>
        <p:spPr>
          <a:xfrm>
            <a:off x="60690" y="6359199"/>
            <a:ext cx="2081048" cy="548640"/>
          </a:xfrm>
          <a:prstGeom prst="rect">
            <a:avLst/>
          </a:prstGeom>
        </p:spPr>
      </p:pic>
      <p:sp>
        <p:nvSpPr>
          <p:cNvPr id="8" name="Title 1">
            <a:extLst>
              <a:ext uri="{FF2B5EF4-FFF2-40B4-BE49-F238E27FC236}">
                <a16:creationId xmlns:a16="http://schemas.microsoft.com/office/drawing/2014/main" id="{449DAAE5-C941-7C4B-9C5D-542530C15651}"/>
              </a:ext>
            </a:extLst>
          </p:cNvPr>
          <p:cNvSpPr>
            <a:spLocks noGrp="1"/>
          </p:cNvSpPr>
          <p:nvPr>
            <p:ph type="title"/>
          </p:nvPr>
        </p:nvSpPr>
        <p:spPr>
          <a:xfrm>
            <a:off x="628650" y="365127"/>
            <a:ext cx="7886700" cy="701674"/>
          </a:xfrm>
        </p:spPr>
        <p:txBody>
          <a:bodyPr/>
          <a:lstStyle/>
          <a:p>
            <a:r>
              <a:rPr lang="en-US"/>
              <a:t>Click to edit Master title style</a:t>
            </a:r>
            <a:endParaRPr lang="en-US" dirty="0"/>
          </a:p>
        </p:txBody>
      </p:sp>
    </p:spTree>
    <p:extLst>
      <p:ext uri="{BB962C8B-B14F-4D97-AF65-F5344CB8AC3E}">
        <p14:creationId xmlns:p14="http://schemas.microsoft.com/office/powerpoint/2010/main" val="3170699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One Column Tex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313FE6-A793-584C-8551-7477E7324F4D}"/>
              </a:ext>
            </a:extLst>
          </p:cNvPr>
          <p:cNvSpPr txBox="1"/>
          <p:nvPr/>
        </p:nvSpPr>
        <p:spPr>
          <a:xfrm>
            <a:off x="8717074" y="6452309"/>
            <a:ext cx="290464" cy="196208"/>
          </a:xfrm>
          <a:prstGeom prst="rect">
            <a:avLst/>
          </a:prstGeom>
          <a:noFill/>
        </p:spPr>
        <p:txBody>
          <a:bodyPr wrap="none" rtlCol="0" anchor="ctr">
            <a:spAutoFit/>
          </a:bodyPr>
          <a:lstStyle/>
          <a:p>
            <a:pPr algn="ctr"/>
            <a:fld id="{F3684184-7C68-4BCA-AB46-D61620B83BBB}" type="slidenum">
              <a:rPr lang="en-US" sz="675" smtClean="0">
                <a:solidFill>
                  <a:schemeClr val="tx1"/>
                </a:solidFill>
              </a:rPr>
              <a:pPr algn="ctr"/>
              <a:t>‹#›</a:t>
            </a:fld>
            <a:endParaRPr lang="en-US" sz="675" dirty="0">
              <a:solidFill>
                <a:schemeClr val="tx1"/>
              </a:solidFill>
            </a:endParaRPr>
          </a:p>
        </p:txBody>
      </p:sp>
      <p:sp>
        <p:nvSpPr>
          <p:cNvPr id="9" name="Text Placeholder 11">
            <a:extLst>
              <a:ext uri="{FF2B5EF4-FFF2-40B4-BE49-F238E27FC236}">
                <a16:creationId xmlns:a16="http://schemas.microsoft.com/office/drawing/2014/main" id="{038CD23A-D26C-984A-8C32-E939ED93BB52}"/>
              </a:ext>
            </a:extLst>
          </p:cNvPr>
          <p:cNvSpPr>
            <a:spLocks noGrp="1"/>
          </p:cNvSpPr>
          <p:nvPr>
            <p:ph type="body" sz="quarter" idx="15" hasCustomPrompt="1"/>
          </p:nvPr>
        </p:nvSpPr>
        <p:spPr>
          <a:xfrm>
            <a:off x="8061026" y="60154"/>
            <a:ext cx="1012882" cy="181819"/>
          </a:xfrm>
          <a:noFill/>
        </p:spPr>
        <p:txBody>
          <a:bodyPr>
            <a:normAutofit/>
          </a:bodyPr>
          <a:lstStyle>
            <a:lvl1pPr marL="0" indent="0" algn="r">
              <a:buNone/>
              <a:defRPr sz="450">
                <a:solidFill>
                  <a:schemeClr val="tx1"/>
                </a:solidFill>
              </a:defRPr>
            </a:lvl1pPr>
          </a:lstStyle>
          <a:p>
            <a:pPr lvl="0"/>
            <a:r>
              <a:rPr lang="en-US" dirty="0"/>
              <a:t>Confidential Text</a:t>
            </a:r>
          </a:p>
        </p:txBody>
      </p:sp>
    </p:spTree>
    <p:extLst>
      <p:ext uri="{BB962C8B-B14F-4D97-AF65-F5344CB8AC3E}">
        <p14:creationId xmlns:p14="http://schemas.microsoft.com/office/powerpoint/2010/main" val="621877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8159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49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129" y="1647826"/>
            <a:ext cx="8471837" cy="3995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5" hasCustomPrompt="1"/>
          </p:nvPr>
        </p:nvSpPr>
        <p:spPr bwMode="gray">
          <a:xfrm>
            <a:off x="336129" y="1110361"/>
            <a:ext cx="8471837"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15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p:txBody>
          <a:bodyPr/>
          <a:lstStyle/>
          <a:p>
            <a:r>
              <a:rPr lang="en-US"/>
              <a:t>Click to edit Master title style</a:t>
            </a:r>
          </a:p>
        </p:txBody>
      </p:sp>
      <p:sp>
        <p:nvSpPr>
          <p:cNvPr id="14" name="Text Placeholder 2"/>
          <p:cNvSpPr>
            <a:spLocks noGrp="1"/>
          </p:cNvSpPr>
          <p:nvPr>
            <p:ph type="body" sz="quarter" idx="16" hasCustomPrompt="1"/>
          </p:nvPr>
        </p:nvSpPr>
        <p:spPr>
          <a:xfrm>
            <a:off x="336130" y="5808616"/>
            <a:ext cx="8470048" cy="350412"/>
          </a:xfrm>
        </p:spPr>
        <p:txBody>
          <a:bodyPr tIns="0" bIns="0" anchor="b"/>
          <a:lstStyle>
            <a:lvl1pPr marL="171450" indent="-171450" algn="l" defTabSz="685800" rtl="0" eaLnBrk="1" latinLnBrk="0" hangingPunct="1">
              <a:lnSpc>
                <a:spcPct val="85000"/>
              </a:lnSpc>
              <a:spcBef>
                <a:spcPts val="150"/>
              </a:spcBef>
              <a:buClr>
                <a:schemeClr val="accent2"/>
              </a:buClr>
              <a:buSzPct val="85000"/>
              <a:buFont typeface="Arial" pitchFamily="34" charset="0"/>
              <a:buNone/>
              <a:tabLst>
                <a:tab pos="130969" algn="r"/>
                <a:tab pos="171450" algn="l"/>
              </a:tabLst>
              <a:defRPr lang="en-US" sz="675" kern="1200" dirty="0">
                <a:solidFill>
                  <a:schemeClr val="tx1"/>
                </a:solidFill>
                <a:latin typeface="+mn-lt"/>
                <a:ea typeface="+mn-ea"/>
                <a:cs typeface="Arial" pitchFamily="34" charset="0"/>
              </a:defRPr>
            </a:lvl1pPr>
          </a:lstStyle>
          <a:p>
            <a:pPr lvl="0"/>
            <a:r>
              <a:rPr lang="en-US" dirty="0"/>
              <a:t>Click to edit source</a:t>
            </a:r>
          </a:p>
        </p:txBody>
      </p:sp>
    </p:spTree>
    <p:custDataLst>
      <p:tags r:id="rId1"/>
    </p:custDataLst>
    <p:extLst>
      <p:ext uri="{BB962C8B-B14F-4D97-AF65-F5344CB8AC3E}">
        <p14:creationId xmlns:p14="http://schemas.microsoft.com/office/powerpoint/2010/main" val="102675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047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FF1-F80B-45C1-BB61-141CD11D7DF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95E6FA-D839-4A0D-BFA9-1F760D0D15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A7AEDFA-6A18-4BED-B71A-F7521DD50FFD}"/>
              </a:ext>
            </a:extLst>
          </p:cNvPr>
          <p:cNvSpPr>
            <a:spLocks noGrp="1"/>
          </p:cNvSpPr>
          <p:nvPr>
            <p:ph type="dt" sz="half" idx="10"/>
          </p:nvPr>
        </p:nvSpPr>
        <p:spPr/>
        <p:txBody>
          <a:bodyPr/>
          <a:lstStyle/>
          <a:p>
            <a:fld id="{19771DCF-B4EF-4E94-BF62-D44ED86C9B9F}" type="datetimeFigureOut">
              <a:rPr lang="en-US" smtClean="0"/>
              <a:t>3/19/2026</a:t>
            </a:fld>
            <a:endParaRPr lang="en-US" dirty="0"/>
          </a:p>
        </p:txBody>
      </p:sp>
      <p:sp>
        <p:nvSpPr>
          <p:cNvPr id="5" name="Footer Placeholder 4">
            <a:extLst>
              <a:ext uri="{FF2B5EF4-FFF2-40B4-BE49-F238E27FC236}">
                <a16:creationId xmlns:a16="http://schemas.microsoft.com/office/drawing/2014/main" id="{80338D7E-427A-4BA6-B90D-E38770BD3E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199EC0-AE52-433A-BADB-93F34515E698}"/>
              </a:ext>
            </a:extLst>
          </p:cNvPr>
          <p:cNvSpPr>
            <a:spLocks noGrp="1"/>
          </p:cNvSpPr>
          <p:nvPr>
            <p:ph type="sldNum" sz="quarter" idx="12"/>
          </p:nvPr>
        </p:nvSpPr>
        <p:spPr/>
        <p:txBody>
          <a:bodyPr/>
          <a:lstStyle/>
          <a:p>
            <a:fld id="{1686B1C3-6F1C-4A1B-84D3-F48D6A4683FE}" type="slidenum">
              <a:rPr lang="en-US" smtClean="0"/>
              <a:t>‹#›</a:t>
            </a:fld>
            <a:endParaRPr lang="en-US" dirty="0"/>
          </a:p>
        </p:txBody>
      </p:sp>
    </p:spTree>
    <p:extLst>
      <p:ext uri="{BB962C8B-B14F-4D97-AF65-F5344CB8AC3E}">
        <p14:creationId xmlns:p14="http://schemas.microsoft.com/office/powerpoint/2010/main" val="150787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67BD3B31-6FD1-48A3-8B58-B42D74A0B9F1}"/>
              </a:ext>
            </a:extLst>
          </p:cNvPr>
          <p:cNvSpPr>
            <a:spLocks noGrp="1"/>
          </p:cNvSpPr>
          <p:nvPr>
            <p:ph type="sldNum" sz="quarter" idx="12"/>
          </p:nvPr>
        </p:nvSpPr>
        <p:spPr>
          <a:xfrm>
            <a:off x="6794006" y="6349179"/>
            <a:ext cx="2057400" cy="365125"/>
          </a:xfrm>
          <a:prstGeom prst="rect">
            <a:avLst/>
          </a:prstGeom>
        </p:spPr>
        <p:txBody>
          <a:bodyPr/>
          <a:lstStyle>
            <a:lvl1pPr algn="r">
              <a:defRPr sz="750" b="1" i="0">
                <a:solidFill>
                  <a:schemeClr val="bg1"/>
                </a:solidFill>
                <a:latin typeface="+mn-lt"/>
                <a:cs typeface="Arial" panose="020B0604020202020204" pitchFamily="34" charset="0"/>
              </a:defRPr>
            </a:lvl1pPr>
          </a:lstStyle>
          <a:p>
            <a:fld id="{88F6FEFC-CCC7-A94C-AAC3-BECAE4BF550D}" type="slidenum">
              <a:rPr lang="en-US" smtClean="0"/>
              <a:pPr/>
              <a:t>‹#›</a:t>
            </a:fld>
            <a:endParaRPr lang="en-US" dirty="0"/>
          </a:p>
        </p:txBody>
      </p:sp>
    </p:spTree>
    <p:extLst>
      <p:ext uri="{BB962C8B-B14F-4D97-AF65-F5344CB8AC3E}">
        <p14:creationId xmlns:p14="http://schemas.microsoft.com/office/powerpoint/2010/main" val="36828563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F28F586-6D6E-459C-B4E9-93CD61979C41}"/>
              </a:ext>
            </a:extLst>
          </p:cNvPr>
          <p:cNvGraphicFramePr>
            <a:graphicFrameLocks noChangeAspect="1"/>
          </p:cNvGraphicFramePr>
          <p:nvPr>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0F28F586-6D6E-459C-B4E9-93CD61979C41}"/>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440AA65-F8C8-40F8-A536-B28E0578C2A2}"/>
              </a:ext>
            </a:extLst>
          </p:cNvPr>
          <p:cNvSpPr/>
          <p:nvPr>
            <p:custDataLst>
              <p:tags r:id="rId2"/>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300" b="0" i="0" baseline="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F9F16186-4BE6-4CA6-A063-874EDDC348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82CC8-0EBF-46FB-9B95-A1DC732819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055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Pfizer_WRD_grayFoorter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bk object 20"/>
          <p:cNvSpPr/>
          <p:nvPr/>
        </p:nvSpPr>
        <p:spPr>
          <a:xfrm>
            <a:off x="6808435" y="6315722"/>
            <a:ext cx="1972373" cy="307956"/>
          </a:xfrm>
          <a:prstGeom prst="rect">
            <a:avLst/>
          </a:prstGeom>
          <a:blipFill>
            <a:blip r:embed="rId2" cstate="print"/>
            <a:stretch>
              <a:fillRect/>
            </a:stretch>
          </a:blipFill>
        </p:spPr>
        <p:txBody>
          <a:bodyPr wrap="square" lIns="0" tIns="0" rIns="0" bIns="0" rtlCol="0"/>
          <a:lstStyle/>
          <a:p>
            <a:endParaRPr sz="1350" dirty="0"/>
          </a:p>
        </p:txBody>
      </p:sp>
    </p:spTree>
    <p:extLst>
      <p:ext uri="{BB962C8B-B14F-4D97-AF65-F5344CB8AC3E}">
        <p14:creationId xmlns:p14="http://schemas.microsoft.com/office/powerpoint/2010/main" val="15076322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9323-A34B-440C-8A41-56B27E860B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236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D1371B-AA2B-9646-8321-0403B8E0CA65}"/>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1CFA4BA3-AB78-8542-95AD-EC66E2276317}"/>
              </a:ext>
            </a:extLst>
          </p:cNvPr>
          <p:cNvSpPr txBox="1">
            <a:spLocks/>
          </p:cNvSpPr>
          <p:nvPr/>
        </p:nvSpPr>
        <p:spPr>
          <a:xfrm>
            <a:off x="6340060" y="642747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z="900" smtClean="0"/>
              <a:pPr/>
              <a:t>‹#›</a:t>
            </a:fld>
            <a:endParaRPr lang="en-US" sz="900"/>
          </a:p>
        </p:txBody>
      </p:sp>
      <p:sp>
        <p:nvSpPr>
          <p:cNvPr id="8" name="Rectangle 7">
            <a:extLst>
              <a:ext uri="{FF2B5EF4-FFF2-40B4-BE49-F238E27FC236}">
                <a16:creationId xmlns:a16="http://schemas.microsoft.com/office/drawing/2014/main" id="{3B4E521D-BFF9-6943-87EB-8FDC96C7FE2B}"/>
              </a:ext>
            </a:extLst>
          </p:cNvPr>
          <p:cNvSpPr/>
          <p:nvPr/>
        </p:nvSpPr>
        <p:spPr>
          <a:xfrm>
            <a:off x="3764435" y="6464598"/>
            <a:ext cx="1293944" cy="253916"/>
          </a:xfrm>
          <a:prstGeom prst="rect">
            <a:avLst/>
          </a:prstGeom>
        </p:spPr>
        <p:txBody>
          <a:bodyPr wrap="none">
            <a:spAutoFit/>
          </a:bodyPr>
          <a:lstStyle/>
          <a:p>
            <a:r>
              <a:rPr lang="en-US" sz="1050" dirty="0" err="1">
                <a:solidFill>
                  <a:schemeClr val="bg1"/>
                </a:solidFill>
                <a:latin typeface="+mj-lt"/>
              </a:rPr>
              <a:t>www.javelinbio.com</a:t>
            </a:r>
            <a:endParaRPr lang="en-US" sz="1050" dirty="0">
              <a:solidFill>
                <a:schemeClr val="bg1"/>
              </a:solidFill>
              <a:latin typeface="+mj-lt"/>
            </a:endParaRPr>
          </a:p>
        </p:txBody>
      </p:sp>
      <p:pic>
        <p:nvPicPr>
          <p:cNvPr id="10" name="Picture 9" descr="A picture containing drawing&#10;&#10;Description automatically generated">
            <a:extLst>
              <a:ext uri="{FF2B5EF4-FFF2-40B4-BE49-F238E27FC236}">
                <a16:creationId xmlns:a16="http://schemas.microsoft.com/office/drawing/2014/main" id="{05D9ACF0-ECDB-DB4E-8CE1-6ED179022D90}"/>
              </a:ext>
            </a:extLst>
          </p:cNvPr>
          <p:cNvPicPr>
            <a:picLocks noChangeAspect="1"/>
          </p:cNvPicPr>
          <p:nvPr/>
        </p:nvPicPr>
        <p:blipFill>
          <a:blip r:embed="rId2"/>
          <a:stretch>
            <a:fillRect/>
          </a:stretch>
        </p:blipFill>
        <p:spPr>
          <a:xfrm>
            <a:off x="60690" y="6359199"/>
            <a:ext cx="2081048" cy="548640"/>
          </a:xfrm>
          <a:prstGeom prst="rect">
            <a:avLst/>
          </a:prstGeom>
        </p:spPr>
      </p:pic>
    </p:spTree>
    <p:extLst>
      <p:ext uri="{BB962C8B-B14F-4D97-AF65-F5344CB8AC3E}">
        <p14:creationId xmlns:p14="http://schemas.microsoft.com/office/powerpoint/2010/main" val="42308620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41376831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164E65-D8E9-0A4D-8A07-DB150F9D4E2A}"/>
              </a:ext>
            </a:extLst>
          </p:cNvPr>
          <p:cNvSpPr>
            <a:spLocks noGrp="1"/>
          </p:cNvSpPr>
          <p:nvPr>
            <p:ph type="ctrTitle"/>
          </p:nvPr>
        </p:nvSpPr>
        <p:spPr>
          <a:xfrm>
            <a:off x="121920" y="3880803"/>
            <a:ext cx="8839200" cy="1163354"/>
          </a:xfrm>
          <a:prstGeom prst="rect">
            <a:avLst/>
          </a:prstGeom>
        </p:spPr>
        <p:txBody>
          <a:bodyPr anchor="b"/>
          <a:lstStyle>
            <a:lvl1pPr algn="ctr">
              <a:defRPr sz="5400"/>
            </a:lvl1pPr>
          </a:lstStyle>
          <a:p>
            <a:r>
              <a:rPr lang="en-US"/>
              <a:t>Click to edit Master title style</a:t>
            </a:r>
            <a:endParaRPr lang="en-US" dirty="0"/>
          </a:p>
        </p:txBody>
      </p:sp>
      <p:sp>
        <p:nvSpPr>
          <p:cNvPr id="8" name="Subtitle 2">
            <a:extLst>
              <a:ext uri="{FF2B5EF4-FFF2-40B4-BE49-F238E27FC236}">
                <a16:creationId xmlns:a16="http://schemas.microsoft.com/office/drawing/2014/main" id="{A6DD7AD1-3C39-084A-B013-1005D076C615}"/>
              </a:ext>
            </a:extLst>
          </p:cNvPr>
          <p:cNvSpPr>
            <a:spLocks noGrp="1"/>
          </p:cNvSpPr>
          <p:nvPr>
            <p:ph type="subTitle" idx="1"/>
          </p:nvPr>
        </p:nvSpPr>
        <p:spPr>
          <a:xfrm>
            <a:off x="121920" y="5182837"/>
            <a:ext cx="8839200" cy="806767"/>
          </a:xfrm>
          <a:prstGeom prst="rect">
            <a:avLst/>
          </a:prstGeo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picture containing light&#10;&#10;Description automatically generated">
            <a:extLst>
              <a:ext uri="{FF2B5EF4-FFF2-40B4-BE49-F238E27FC236}">
                <a16:creationId xmlns:a16="http://schemas.microsoft.com/office/drawing/2014/main" id="{C1DA06F9-CF40-8741-BD5E-663078D98D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66756" y="397774"/>
            <a:ext cx="3010487" cy="2463126"/>
          </a:xfrm>
          <a:prstGeom prst="rect">
            <a:avLst/>
          </a:prstGeom>
        </p:spPr>
      </p:pic>
    </p:spTree>
    <p:extLst>
      <p:ext uri="{BB962C8B-B14F-4D97-AF65-F5344CB8AC3E}">
        <p14:creationId xmlns:p14="http://schemas.microsoft.com/office/powerpoint/2010/main" val="19166579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6329969B-0EAF-8747-9A3E-507D0699526B}"/>
              </a:ext>
            </a:extLst>
          </p:cNvPr>
          <p:cNvSpPr/>
          <p:nvPr/>
        </p:nvSpPr>
        <p:spPr>
          <a:xfrm>
            <a:off x="0" y="6356350"/>
            <a:ext cx="9144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580FB0BA-445E-3C47-A269-69ECB3DE90FE}"/>
              </a:ext>
            </a:extLst>
          </p:cNvPr>
          <p:cNvSpPr txBox="1">
            <a:spLocks/>
          </p:cNvSpPr>
          <p:nvPr/>
        </p:nvSpPr>
        <p:spPr>
          <a:xfrm>
            <a:off x="6340060" y="64274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E6F77-3F34-F244-8FF7-D98D6435E1A9}" type="slidenum">
              <a:rPr lang="en-US" smtClean="0"/>
              <a:pPr/>
              <a:t>‹#›</a:t>
            </a:fld>
            <a:endParaRPr lang="en-US" dirty="0"/>
          </a:p>
        </p:txBody>
      </p:sp>
      <p:sp>
        <p:nvSpPr>
          <p:cNvPr id="20" name="Rectangle 19">
            <a:extLst>
              <a:ext uri="{FF2B5EF4-FFF2-40B4-BE49-F238E27FC236}">
                <a16:creationId xmlns:a16="http://schemas.microsoft.com/office/drawing/2014/main" id="{AF49F672-815E-754D-87EF-A69A12843E6F}"/>
              </a:ext>
            </a:extLst>
          </p:cNvPr>
          <p:cNvSpPr/>
          <p:nvPr/>
        </p:nvSpPr>
        <p:spPr>
          <a:xfrm>
            <a:off x="3764435" y="6464597"/>
            <a:ext cx="1633011" cy="307777"/>
          </a:xfrm>
          <a:prstGeom prst="rect">
            <a:avLst/>
          </a:prstGeom>
        </p:spPr>
        <p:txBody>
          <a:bodyPr wrap="none">
            <a:spAutoFit/>
          </a:bodyPr>
          <a:lstStyle/>
          <a:p>
            <a:r>
              <a:rPr lang="en-US" sz="1400" dirty="0" err="1">
                <a:solidFill>
                  <a:schemeClr val="bg1"/>
                </a:solidFill>
                <a:latin typeface="+mj-lt"/>
              </a:rPr>
              <a:t>www.javelinbio.com</a:t>
            </a:r>
            <a:endParaRPr lang="en-US" sz="1400" dirty="0">
              <a:solidFill>
                <a:schemeClr val="bg1"/>
              </a:solidFill>
              <a:latin typeface="+mj-lt"/>
            </a:endParaRPr>
          </a:p>
        </p:txBody>
      </p:sp>
      <p:pic>
        <p:nvPicPr>
          <p:cNvPr id="22" name="Picture 21" descr="A picture containing drawing&#10;&#10;Description automatically generated">
            <a:extLst>
              <a:ext uri="{FF2B5EF4-FFF2-40B4-BE49-F238E27FC236}">
                <a16:creationId xmlns:a16="http://schemas.microsoft.com/office/drawing/2014/main" id="{AAD055FC-ED5D-534A-90CD-F37F72914DC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740" y="6358647"/>
            <a:ext cx="2081048" cy="548640"/>
          </a:xfrm>
          <a:prstGeom prst="rect">
            <a:avLst/>
          </a:prstGeom>
        </p:spPr>
      </p:pic>
      <p:sp>
        <p:nvSpPr>
          <p:cNvPr id="9" name="Title 1">
            <a:extLst>
              <a:ext uri="{FF2B5EF4-FFF2-40B4-BE49-F238E27FC236}">
                <a16:creationId xmlns:a16="http://schemas.microsoft.com/office/drawing/2014/main" id="{75A2A3C1-250D-8D4D-B435-6E8A91996D20}"/>
              </a:ext>
            </a:extLst>
          </p:cNvPr>
          <p:cNvSpPr>
            <a:spLocks noGrp="1"/>
          </p:cNvSpPr>
          <p:nvPr>
            <p:ph type="title"/>
          </p:nvPr>
        </p:nvSpPr>
        <p:spPr>
          <a:xfrm>
            <a:off x="154087" y="249379"/>
            <a:ext cx="8735269" cy="630297"/>
          </a:xfrm>
          <a:prstGeom prst="rect">
            <a:avLst/>
          </a:prstGeom>
        </p:spPr>
        <p:txBody>
          <a:bodyPr anchor="t">
            <a:no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27224085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bg>
      <p:bgRef idx="1001">
        <a:schemeClr val="bg1"/>
      </p:bgRef>
    </p:bg>
    <p:spTree>
      <p:nvGrpSpPr>
        <p:cNvPr id="1" name=""/>
        <p:cNvGrpSpPr/>
        <p:nvPr/>
      </p:nvGrpSpPr>
      <p:grpSpPr>
        <a:xfrm>
          <a:off x="0" y="0"/>
          <a:ext cx="0" cy="0"/>
          <a:chOff x="0" y="0"/>
          <a:chExt cx="0" cy="0"/>
        </a:xfrm>
      </p:grpSpPr>
      <p:pic>
        <p:nvPicPr>
          <p:cNvPr id="8" name="Picture 7" descr="A picture containing vector graphics&#10;&#10;Description automatically generated">
            <a:extLst>
              <a:ext uri="{FF2B5EF4-FFF2-40B4-BE49-F238E27FC236}">
                <a16:creationId xmlns:a16="http://schemas.microsoft.com/office/drawing/2014/main" id="{EC3657DA-D79A-5C4B-8684-50A1214603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215105" cy="6858000"/>
          </a:xfrm>
          <a:prstGeom prst="rect">
            <a:avLst/>
          </a:prstGeom>
        </p:spPr>
      </p:pic>
      <p:sp>
        <p:nvSpPr>
          <p:cNvPr id="4" name="Text Placeholder 11">
            <a:extLst>
              <a:ext uri="{FF2B5EF4-FFF2-40B4-BE49-F238E27FC236}">
                <a16:creationId xmlns:a16="http://schemas.microsoft.com/office/drawing/2014/main" id="{3F4B2E3C-CD50-094D-B3AC-7DDA8476661A}"/>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bg1"/>
                </a:solidFill>
              </a:defRPr>
            </a:lvl1pPr>
          </a:lstStyle>
          <a:p>
            <a:pPr lvl="0"/>
            <a:r>
              <a:rPr lang="en-US" dirty="0"/>
              <a:t>Confidential Text</a:t>
            </a:r>
          </a:p>
        </p:txBody>
      </p:sp>
    </p:spTree>
    <p:extLst>
      <p:ext uri="{BB962C8B-B14F-4D97-AF65-F5344CB8AC3E}">
        <p14:creationId xmlns:p14="http://schemas.microsoft.com/office/powerpoint/2010/main" val="4237479734"/>
      </p:ext>
    </p:extLst>
  </p:cSld>
  <p:clrMapOvr>
    <a:overrideClrMapping bg1="lt1" tx1="dk1" bg2="lt2" tx2="dk2" accent1="accent1" accent2="accent2" accent3="accent3" accent4="accent4" accent5="accent5" accent6="accent6" hlink="hlink" folHlink="folHlink"/>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B">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A4D6EC9C-5DD1-9D4A-866E-8DC56079DF51}"/>
              </a:ext>
            </a:extLst>
          </p:cNvPr>
          <p:cNvSpPr>
            <a:spLocks noGrp="1"/>
          </p:cNvSpPr>
          <p:nvPr>
            <p:ph type="subTitle" idx="1" hasCustomPrompt="1"/>
          </p:nvPr>
        </p:nvSpPr>
        <p:spPr>
          <a:xfrm>
            <a:off x="304822" y="1398409"/>
            <a:ext cx="8689352" cy="3710763"/>
          </a:xfrm>
        </p:spPr>
        <p:txBody>
          <a:bodyPr numCol="1">
            <a:normAutofit/>
          </a:bodyPr>
          <a:lstStyle>
            <a:lvl1pPr marL="192863" marR="0" indent="-192863" algn="l" defTabSz="385726" rtl="0" eaLnBrk="1" fontAlgn="auto" latinLnBrk="0" hangingPunct="1">
              <a:lnSpc>
                <a:spcPct val="150000"/>
              </a:lnSpc>
              <a:spcBef>
                <a:spcPts val="422"/>
              </a:spcBef>
              <a:spcAft>
                <a:spcPts val="0"/>
              </a:spcAft>
              <a:buClrTx/>
              <a:buSzTx/>
              <a:buFont typeface="+mj-lt"/>
              <a:buAutoNum type="arabicPeriod"/>
              <a:tabLst/>
              <a:defRPr sz="900" b="0" i="0">
                <a:solidFill>
                  <a:schemeClr val="tx1"/>
                </a:solidFill>
                <a:latin typeface="+mn-lt"/>
                <a:cs typeface="Arial" panose="020B0604020202020204" pitchFamily="34" charset="0"/>
              </a:defRPr>
            </a:lvl1pPr>
            <a:lvl2pPr marL="192863" indent="0" algn="ctr">
              <a:buNone/>
              <a:defRPr sz="844"/>
            </a:lvl2pPr>
            <a:lvl3pPr marL="385726" indent="0" algn="ctr">
              <a:buNone/>
              <a:defRPr sz="760"/>
            </a:lvl3pPr>
            <a:lvl4pPr marL="578587" indent="0" algn="ctr">
              <a:buNone/>
              <a:defRPr sz="675"/>
            </a:lvl4pPr>
            <a:lvl5pPr marL="771449" indent="0" algn="ctr">
              <a:buNone/>
              <a:defRPr sz="675"/>
            </a:lvl5pPr>
            <a:lvl6pPr marL="964310" indent="0" algn="ctr">
              <a:buNone/>
              <a:defRPr sz="675"/>
            </a:lvl6pPr>
            <a:lvl7pPr marL="1157172" indent="0" algn="ctr">
              <a:buNone/>
              <a:defRPr sz="675"/>
            </a:lvl7pPr>
            <a:lvl8pPr marL="1350034" indent="0" algn="ctr">
              <a:buNone/>
              <a:defRPr sz="675"/>
            </a:lvl8pPr>
            <a:lvl9pPr marL="1542896" indent="0" algn="ctr">
              <a:buNone/>
              <a:defRPr sz="675"/>
            </a:lvl9pPr>
          </a:lstStyle>
          <a:p>
            <a:r>
              <a:rPr lang="en-US" dirty="0"/>
              <a:t>Lorem ipsum sit </a:t>
            </a:r>
            <a:r>
              <a:rPr lang="en-US" dirty="0" err="1"/>
              <a:t>amet</a:t>
            </a:r>
            <a:endParaRPr lang="en-US" dirty="0"/>
          </a:p>
          <a:p>
            <a:r>
              <a:rPr lang="en-US" b="0" i="0" dirty="0" err="1">
                <a:effectLst/>
                <a:latin typeface="Arial" panose="020B0604020202020204" pitchFamily="34" charset="0"/>
              </a:rPr>
              <a:t>Sediam</a:t>
            </a:r>
            <a:r>
              <a:rPr lang="en-US" b="0" i="0" dirty="0">
                <a:effectLst/>
                <a:latin typeface="Arial" panose="020B0604020202020204" pitchFamily="34" charset="0"/>
              </a:rPr>
              <a:t> </a:t>
            </a:r>
            <a:r>
              <a:rPr lang="en-US" b="0" i="0" dirty="0" err="1">
                <a:effectLst/>
                <a:latin typeface="Arial" panose="020B0604020202020204" pitchFamily="34" charset="0"/>
              </a:rPr>
              <a:t>nonummy</a:t>
            </a:r>
            <a:r>
              <a:rPr lang="en-US" b="0" i="0" dirty="0">
                <a:effectLst/>
                <a:latin typeface="Arial" panose="020B0604020202020204" pitchFamily="34" charset="0"/>
              </a:rPr>
              <a:t> </a:t>
            </a:r>
            <a:r>
              <a:rPr lang="en-US" b="0" i="0" dirty="0" err="1">
                <a:effectLst/>
                <a:latin typeface="Arial" panose="020B0604020202020204" pitchFamily="34" charset="0"/>
              </a:rPr>
              <a:t>nibh</a:t>
            </a:r>
            <a:r>
              <a:rPr lang="en-US" b="0" i="0" dirty="0">
                <a:effectLst/>
                <a:latin typeface="Arial" panose="020B0604020202020204" pitchFamily="34" charset="0"/>
              </a:rPr>
              <a:t> </a:t>
            </a:r>
          </a:p>
          <a:p>
            <a:r>
              <a:rPr lang="en-US" dirty="0"/>
              <a:t>Sit </a:t>
            </a:r>
            <a:r>
              <a:rPr lang="en-US" dirty="0" err="1"/>
              <a:t>amet</a:t>
            </a:r>
            <a:r>
              <a:rPr lang="en-US" dirty="0"/>
              <a:t> </a:t>
            </a:r>
            <a:r>
              <a:rPr lang="en-US" dirty="0" err="1"/>
              <a:t>consecteur</a:t>
            </a:r>
            <a:r>
              <a:rPr lang="en-US" dirty="0"/>
              <a:t> </a:t>
            </a:r>
            <a:r>
              <a:rPr lang="en-US" dirty="0" err="1"/>
              <a:t>nibh</a:t>
            </a:r>
            <a:endParaRPr lang="en-US" dirty="0"/>
          </a:p>
          <a:p>
            <a:r>
              <a:rPr lang="en-US" dirty="0"/>
              <a:t>Magna </a:t>
            </a:r>
            <a:r>
              <a:rPr lang="en-US" b="0" i="0" dirty="0" err="1">
                <a:effectLst/>
                <a:latin typeface="Arial" panose="020B0604020202020204" pitchFamily="34" charset="0"/>
              </a:rPr>
              <a:t>aliquam</a:t>
            </a:r>
            <a:r>
              <a:rPr lang="en-US" b="0" i="0" dirty="0">
                <a:effectLst/>
                <a:latin typeface="Arial" panose="020B0604020202020204" pitchFamily="34" charset="0"/>
              </a:rPr>
              <a:t> </a:t>
            </a:r>
            <a:r>
              <a:rPr lang="en-US" b="0" i="0" dirty="0" err="1">
                <a:effectLst/>
                <a:latin typeface="Arial" panose="020B0604020202020204" pitchFamily="34" charset="0"/>
              </a:rPr>
              <a:t>erat</a:t>
            </a:r>
            <a:r>
              <a:rPr lang="en-US" b="0" i="0" dirty="0">
                <a:effectLst/>
                <a:latin typeface="Arial" panose="020B0604020202020204" pitchFamily="34" charset="0"/>
              </a:rPr>
              <a:t> </a:t>
            </a:r>
            <a:r>
              <a:rPr lang="en-US" b="0" i="0" dirty="0" err="1">
                <a:effectLst/>
                <a:latin typeface="Arial" panose="020B0604020202020204" pitchFamily="34" charset="0"/>
              </a:rPr>
              <a:t>volutpat</a:t>
            </a:r>
            <a:r>
              <a:rPr lang="en-US" b="0" i="0" dirty="0">
                <a:effectLst/>
                <a:latin typeface="Arial" panose="020B0604020202020204" pitchFamily="34" charset="0"/>
              </a:rPr>
              <a:t>. </a:t>
            </a:r>
            <a:endParaRPr lang="en-US" dirty="0"/>
          </a:p>
          <a:p>
            <a:pPr marL="192863" marR="0" lvl="0" indent="-192863" algn="l" defTabSz="385726" rtl="0" eaLnBrk="1" fontAlgn="auto" latinLnBrk="0" hangingPunct="1">
              <a:lnSpc>
                <a:spcPct val="150000"/>
              </a:lnSpc>
              <a:spcBef>
                <a:spcPts val="422"/>
              </a:spcBef>
              <a:spcAft>
                <a:spcPts val="0"/>
              </a:spcAft>
              <a:buClrTx/>
              <a:buSzTx/>
              <a:buFont typeface="+mj-lt"/>
              <a:buAutoNum type="arabicPeriod"/>
              <a:tabLst/>
              <a:defRPr/>
            </a:pPr>
            <a:r>
              <a:rPr lang="en-US" b="0" i="0" dirty="0" err="1">
                <a:effectLst/>
                <a:latin typeface="Arial" panose="020B0604020202020204" pitchFamily="34" charset="0"/>
              </a:rPr>
              <a:t>Sed</a:t>
            </a:r>
            <a:r>
              <a:rPr lang="en-US" b="0" i="0" dirty="0">
                <a:effectLst/>
                <a:latin typeface="Arial" panose="020B0604020202020204" pitchFamily="34" charset="0"/>
              </a:rPr>
              <a:t> </a:t>
            </a:r>
            <a:r>
              <a:rPr lang="en-US" b="0" i="0" dirty="0" err="1">
                <a:effectLst/>
                <a:latin typeface="Arial" panose="020B0604020202020204" pitchFamily="34" charset="0"/>
              </a:rPr>
              <a:t>diam</a:t>
            </a:r>
            <a:r>
              <a:rPr lang="en-US" b="0" i="0" dirty="0">
                <a:effectLst/>
                <a:latin typeface="Arial" panose="020B0604020202020204" pitchFamily="34" charset="0"/>
              </a:rPr>
              <a:t> </a:t>
            </a:r>
            <a:r>
              <a:rPr lang="en-US" b="0" i="0" dirty="0" err="1">
                <a:effectLst/>
                <a:latin typeface="Arial" panose="020B0604020202020204" pitchFamily="34" charset="0"/>
              </a:rPr>
              <a:t>nonummy</a:t>
            </a:r>
            <a:r>
              <a:rPr lang="en-US" b="0" i="0" dirty="0">
                <a:effectLst/>
                <a:latin typeface="Arial" panose="020B0604020202020204" pitchFamily="34" charset="0"/>
              </a:rPr>
              <a:t> </a:t>
            </a:r>
            <a:r>
              <a:rPr lang="en-US" b="0" i="0" dirty="0" err="1">
                <a:effectLst/>
                <a:latin typeface="Arial" panose="020B0604020202020204" pitchFamily="34" charset="0"/>
              </a:rPr>
              <a:t>nibh</a:t>
            </a:r>
            <a:r>
              <a:rPr lang="en-US" b="0" i="0" dirty="0">
                <a:effectLst/>
                <a:latin typeface="Arial" panose="020B0604020202020204" pitchFamily="34" charset="0"/>
              </a:rPr>
              <a:t> </a:t>
            </a:r>
            <a:r>
              <a:rPr lang="en-US" b="0" i="0" dirty="0" err="1">
                <a:effectLst/>
                <a:latin typeface="Arial" panose="020B0604020202020204" pitchFamily="34" charset="0"/>
              </a:rPr>
              <a:t>euismod</a:t>
            </a:r>
            <a:r>
              <a:rPr lang="en-US" b="0" i="0" dirty="0">
                <a:effectLst/>
                <a:latin typeface="Arial" panose="020B0604020202020204" pitchFamily="34" charset="0"/>
              </a:rPr>
              <a:t> </a:t>
            </a:r>
            <a:r>
              <a:rPr lang="en-US" b="0" i="0" dirty="0" err="1">
                <a:effectLst/>
                <a:latin typeface="Arial" panose="020B0604020202020204" pitchFamily="34" charset="0"/>
              </a:rPr>
              <a:t>tincidunt</a:t>
            </a:r>
            <a:endParaRPr lang="en-US" b="0" i="0" dirty="0">
              <a:effectLst/>
              <a:latin typeface="Arial" panose="020B0604020202020204" pitchFamily="34" charset="0"/>
            </a:endParaRPr>
          </a:p>
          <a:p>
            <a:r>
              <a:rPr lang="en-US" dirty="0"/>
              <a:t>Lorem ipsum sit </a:t>
            </a:r>
            <a:r>
              <a:rPr lang="en-US" dirty="0" err="1"/>
              <a:t>amet</a:t>
            </a:r>
            <a:endParaRPr lang="en-US" dirty="0"/>
          </a:p>
          <a:p>
            <a:r>
              <a:rPr lang="en-US" b="0" i="0" dirty="0" err="1">
                <a:effectLst/>
                <a:latin typeface="Arial" panose="020B0604020202020204" pitchFamily="34" charset="0"/>
              </a:rPr>
              <a:t>Sediam</a:t>
            </a:r>
            <a:r>
              <a:rPr lang="en-US" b="0" i="0" dirty="0">
                <a:effectLst/>
                <a:latin typeface="Arial" panose="020B0604020202020204" pitchFamily="34" charset="0"/>
              </a:rPr>
              <a:t> </a:t>
            </a:r>
            <a:r>
              <a:rPr lang="en-US" b="0" i="0" dirty="0" err="1">
                <a:effectLst/>
                <a:latin typeface="Arial" panose="020B0604020202020204" pitchFamily="34" charset="0"/>
              </a:rPr>
              <a:t>nonummy</a:t>
            </a:r>
            <a:r>
              <a:rPr lang="en-US" b="0" i="0" dirty="0">
                <a:effectLst/>
                <a:latin typeface="Arial" panose="020B0604020202020204" pitchFamily="34" charset="0"/>
              </a:rPr>
              <a:t> </a:t>
            </a:r>
            <a:r>
              <a:rPr lang="en-US" b="0" i="0" dirty="0" err="1">
                <a:effectLst/>
                <a:latin typeface="Arial" panose="020B0604020202020204" pitchFamily="34" charset="0"/>
              </a:rPr>
              <a:t>nibh</a:t>
            </a:r>
            <a:r>
              <a:rPr lang="en-US" b="0" i="0" dirty="0">
                <a:effectLst/>
                <a:latin typeface="Arial" panose="020B0604020202020204" pitchFamily="34" charset="0"/>
              </a:rPr>
              <a:t> </a:t>
            </a:r>
          </a:p>
          <a:p>
            <a:pPr marL="192863" marR="0" lvl="0" indent="-192863" algn="l" defTabSz="385726" rtl="0" eaLnBrk="1" fontAlgn="auto" latinLnBrk="0" hangingPunct="1">
              <a:lnSpc>
                <a:spcPct val="150000"/>
              </a:lnSpc>
              <a:spcBef>
                <a:spcPts val="422"/>
              </a:spcBef>
              <a:spcAft>
                <a:spcPts val="0"/>
              </a:spcAft>
              <a:buClrTx/>
              <a:buSzTx/>
              <a:buFont typeface="+mj-lt"/>
              <a:buAutoNum type="arabicPeriod"/>
              <a:tabLst/>
              <a:defRPr/>
            </a:pPr>
            <a:endParaRPr lang="en-US" dirty="0"/>
          </a:p>
        </p:txBody>
      </p:sp>
      <p:sp>
        <p:nvSpPr>
          <p:cNvPr id="19" name="Title 1">
            <a:extLst>
              <a:ext uri="{FF2B5EF4-FFF2-40B4-BE49-F238E27FC236}">
                <a16:creationId xmlns:a16="http://schemas.microsoft.com/office/drawing/2014/main" id="{63C7DA10-CF0E-5645-99F4-D08EEEBFFC36}"/>
              </a:ext>
            </a:extLst>
          </p:cNvPr>
          <p:cNvSpPr>
            <a:spLocks noGrp="1"/>
          </p:cNvSpPr>
          <p:nvPr>
            <p:ph type="ctrTitle" hasCustomPrompt="1"/>
          </p:nvPr>
        </p:nvSpPr>
        <p:spPr>
          <a:xfrm>
            <a:off x="304823" y="330036"/>
            <a:ext cx="1679773" cy="838364"/>
          </a:xfrm>
        </p:spPr>
        <p:txBody>
          <a:bodyPr anchor="t">
            <a:normAutofit/>
          </a:bodyPr>
          <a:lstStyle>
            <a:lvl1pPr algn="l">
              <a:defRPr sz="2250" b="1" i="0">
                <a:solidFill>
                  <a:schemeClr val="accent1"/>
                </a:solidFill>
                <a:latin typeface="+mj-lt"/>
                <a:cs typeface="Arial" panose="020B0604020202020204" pitchFamily="34" charset="0"/>
              </a:defRPr>
            </a:lvl1pPr>
          </a:lstStyle>
          <a:p>
            <a:r>
              <a:rPr lang="en-US" dirty="0"/>
              <a:t>Agenda</a:t>
            </a:r>
          </a:p>
        </p:txBody>
      </p:sp>
      <p:sp>
        <p:nvSpPr>
          <p:cNvPr id="8" name="TextBox 7">
            <a:extLst>
              <a:ext uri="{FF2B5EF4-FFF2-40B4-BE49-F238E27FC236}">
                <a16:creationId xmlns:a16="http://schemas.microsoft.com/office/drawing/2014/main" id="{0DDA486E-3701-6547-BA57-D0118DD497E5}"/>
              </a:ext>
            </a:extLst>
          </p:cNvPr>
          <p:cNvSpPr txBox="1"/>
          <p:nvPr/>
        </p:nvSpPr>
        <p:spPr>
          <a:xfrm>
            <a:off x="8730699" y="6465326"/>
            <a:ext cx="263214" cy="170175"/>
          </a:xfrm>
          <a:prstGeom prst="rect">
            <a:avLst/>
          </a:prstGeom>
          <a:noFill/>
        </p:spPr>
        <p:txBody>
          <a:bodyPr wrap="none" rtlCol="0" anchor="ctr">
            <a:spAutoFit/>
          </a:bodyPr>
          <a:lstStyle/>
          <a:p>
            <a:pPr algn="ctr"/>
            <a:fld id="{F3684184-7C68-4BCA-AB46-D61620B83BBB}" type="slidenum">
              <a:rPr lang="en-US" sz="506" smtClean="0">
                <a:solidFill>
                  <a:schemeClr val="tx1"/>
                </a:solidFill>
              </a:rPr>
              <a:pPr algn="ctr"/>
              <a:t>‹#›</a:t>
            </a:fld>
            <a:endParaRPr lang="en-US" sz="506" dirty="0">
              <a:solidFill>
                <a:schemeClr val="tx1"/>
              </a:solidFill>
            </a:endParaRPr>
          </a:p>
        </p:txBody>
      </p:sp>
      <p:sp>
        <p:nvSpPr>
          <p:cNvPr id="7" name="Text Placeholder 11">
            <a:extLst>
              <a:ext uri="{FF2B5EF4-FFF2-40B4-BE49-F238E27FC236}">
                <a16:creationId xmlns:a16="http://schemas.microsoft.com/office/drawing/2014/main" id="{4E6FFAD4-3B3D-4542-A5CD-DF672FB838E4}"/>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tx1"/>
                </a:solidFill>
              </a:defRPr>
            </a:lvl1pPr>
          </a:lstStyle>
          <a:p>
            <a:pPr lvl="0"/>
            <a:r>
              <a:rPr lang="en-US" dirty="0"/>
              <a:t>Confidential Text</a:t>
            </a:r>
          </a:p>
        </p:txBody>
      </p:sp>
    </p:spTree>
    <p:extLst>
      <p:ext uri="{BB962C8B-B14F-4D97-AF65-F5344CB8AC3E}">
        <p14:creationId xmlns:p14="http://schemas.microsoft.com/office/powerpoint/2010/main" val="137059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1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82F7D7-7DFB-3542-87DE-79658A3668E2}"/>
              </a:ext>
            </a:extLst>
          </p:cNvPr>
          <p:cNvSpPr/>
          <p:nvPr/>
        </p:nvSpPr>
        <p:spPr>
          <a:xfrm>
            <a:off x="0" y="1"/>
            <a:ext cx="9144000" cy="687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itle 1">
            <a:extLst>
              <a:ext uri="{FF2B5EF4-FFF2-40B4-BE49-F238E27FC236}">
                <a16:creationId xmlns:a16="http://schemas.microsoft.com/office/drawing/2014/main" id="{F5C20D17-35C2-4743-8117-76C43D3C5CF0}"/>
              </a:ext>
            </a:extLst>
          </p:cNvPr>
          <p:cNvSpPr>
            <a:spLocks noGrp="1"/>
          </p:cNvSpPr>
          <p:nvPr>
            <p:ph type="ctrTitle" hasCustomPrompt="1"/>
          </p:nvPr>
        </p:nvSpPr>
        <p:spPr>
          <a:xfrm>
            <a:off x="3694432" y="2681052"/>
            <a:ext cx="3155339" cy="747951"/>
          </a:xfrm>
        </p:spPr>
        <p:txBody>
          <a:bodyPr anchor="b">
            <a:noAutofit/>
          </a:bodyPr>
          <a:lstStyle>
            <a:lvl1pPr algn="l">
              <a:defRPr sz="2475" b="1" i="0">
                <a:solidFill>
                  <a:schemeClr val="tx1"/>
                </a:solidFill>
                <a:latin typeface="+mj-lt"/>
                <a:cs typeface="Arial" panose="020B0604020202020204" pitchFamily="34" charset="0"/>
              </a:defRPr>
            </a:lvl1pPr>
          </a:lstStyle>
          <a:p>
            <a:r>
              <a:rPr lang="en-US" dirty="0"/>
              <a:t>Title</a:t>
            </a:r>
          </a:p>
        </p:txBody>
      </p:sp>
      <p:sp>
        <p:nvSpPr>
          <p:cNvPr id="10" name="Subtitle 2">
            <a:extLst>
              <a:ext uri="{FF2B5EF4-FFF2-40B4-BE49-F238E27FC236}">
                <a16:creationId xmlns:a16="http://schemas.microsoft.com/office/drawing/2014/main" id="{8D659EDD-2B38-5B47-A9D0-81844CA0E5B8}"/>
              </a:ext>
            </a:extLst>
          </p:cNvPr>
          <p:cNvSpPr>
            <a:spLocks noGrp="1"/>
          </p:cNvSpPr>
          <p:nvPr>
            <p:ph type="subTitle" idx="1" hasCustomPrompt="1"/>
          </p:nvPr>
        </p:nvSpPr>
        <p:spPr>
          <a:xfrm>
            <a:off x="3694432" y="3546951"/>
            <a:ext cx="3155339" cy="628439"/>
          </a:xfrm>
        </p:spPr>
        <p:txBody>
          <a:bodyPr>
            <a:noAutofit/>
          </a:bodyPr>
          <a:lstStyle>
            <a:lvl1pPr marL="0" indent="0" algn="l">
              <a:buNone/>
              <a:defRPr sz="1013" b="0" i="0">
                <a:latin typeface="+mj-lt"/>
                <a:cs typeface="Arial" panose="020B0604020202020204" pitchFamily="34" charset="0"/>
              </a:defRPr>
            </a:lvl1pPr>
            <a:lvl2pPr marL="192872" indent="0" algn="ctr">
              <a:buNone/>
              <a:defRPr sz="844"/>
            </a:lvl2pPr>
            <a:lvl3pPr marL="385744" indent="0" algn="ctr">
              <a:buNone/>
              <a:defRPr sz="760"/>
            </a:lvl3pPr>
            <a:lvl4pPr marL="578615" indent="0" algn="ctr">
              <a:buNone/>
              <a:defRPr sz="675"/>
            </a:lvl4pPr>
            <a:lvl5pPr marL="771487" indent="0" algn="ctr">
              <a:buNone/>
              <a:defRPr sz="675"/>
            </a:lvl5pPr>
            <a:lvl6pPr marL="964358" indent="0" algn="ctr">
              <a:buNone/>
              <a:defRPr sz="675"/>
            </a:lvl6pPr>
            <a:lvl7pPr marL="1157230" indent="0" algn="ctr">
              <a:buNone/>
              <a:defRPr sz="675"/>
            </a:lvl7pPr>
            <a:lvl8pPr marL="1350101" indent="0" algn="ctr">
              <a:buNone/>
              <a:defRPr sz="675"/>
            </a:lvl8pPr>
            <a:lvl9pPr marL="1542974" indent="0" algn="ctr">
              <a:buNone/>
              <a:defRPr sz="675"/>
            </a:lvl9pPr>
          </a:lstStyle>
          <a:p>
            <a:r>
              <a:rPr lang="en-US" dirty="0"/>
              <a:t>Subtitle</a:t>
            </a:r>
          </a:p>
        </p:txBody>
      </p:sp>
      <p:pic>
        <p:nvPicPr>
          <p:cNvPr id="17" name="Picture 16">
            <a:extLst>
              <a:ext uri="{FF2B5EF4-FFF2-40B4-BE49-F238E27FC236}">
                <a16:creationId xmlns:a16="http://schemas.microsoft.com/office/drawing/2014/main" id="{0AB70BFA-D531-664E-8400-0956983B407C}"/>
              </a:ext>
            </a:extLst>
          </p:cNvPr>
          <p:cNvPicPr>
            <a:picLocks noChangeAspect="1"/>
          </p:cNvPicPr>
          <p:nvPr/>
        </p:nvPicPr>
        <p:blipFill>
          <a:blip r:embed="rId2"/>
          <a:stretch>
            <a:fillRect/>
          </a:stretch>
        </p:blipFill>
        <p:spPr>
          <a:xfrm>
            <a:off x="0" y="0"/>
            <a:ext cx="2971800" cy="6858000"/>
          </a:xfrm>
          <a:prstGeom prst="rect">
            <a:avLst/>
          </a:prstGeom>
        </p:spPr>
      </p:pic>
      <p:pic>
        <p:nvPicPr>
          <p:cNvPr id="19" name="Picture 18">
            <a:extLst>
              <a:ext uri="{FF2B5EF4-FFF2-40B4-BE49-F238E27FC236}">
                <a16:creationId xmlns:a16="http://schemas.microsoft.com/office/drawing/2014/main" id="{205016A1-44D7-2C46-8A77-5A028F1A49BB}"/>
              </a:ext>
            </a:extLst>
          </p:cNvPr>
          <p:cNvPicPr>
            <a:picLocks noChangeAspect="1"/>
          </p:cNvPicPr>
          <p:nvPr/>
        </p:nvPicPr>
        <p:blipFill>
          <a:blip r:embed="rId3"/>
          <a:stretch>
            <a:fillRect/>
          </a:stretch>
        </p:blipFill>
        <p:spPr>
          <a:xfrm>
            <a:off x="6179656" y="-2011525"/>
            <a:ext cx="3771900" cy="4749800"/>
          </a:xfrm>
          <a:prstGeom prst="rect">
            <a:avLst/>
          </a:prstGeom>
        </p:spPr>
      </p:pic>
      <p:sp>
        <p:nvSpPr>
          <p:cNvPr id="11" name="Text Placeholder 11">
            <a:extLst>
              <a:ext uri="{FF2B5EF4-FFF2-40B4-BE49-F238E27FC236}">
                <a16:creationId xmlns:a16="http://schemas.microsoft.com/office/drawing/2014/main" id="{F277D305-65AC-4A46-A772-C70BBA19BD04}"/>
              </a:ext>
            </a:extLst>
          </p:cNvPr>
          <p:cNvSpPr>
            <a:spLocks noGrp="1"/>
          </p:cNvSpPr>
          <p:nvPr>
            <p:ph type="body" sz="quarter" idx="15" hasCustomPrompt="1"/>
          </p:nvPr>
        </p:nvSpPr>
        <p:spPr>
          <a:xfrm>
            <a:off x="8061027" y="60156"/>
            <a:ext cx="1012882" cy="181819"/>
          </a:xfrm>
          <a:noFill/>
        </p:spPr>
        <p:txBody>
          <a:bodyPr>
            <a:normAutofit/>
          </a:bodyPr>
          <a:lstStyle>
            <a:lvl1pPr marL="0" indent="0" algn="r">
              <a:buNone/>
              <a:defRPr sz="338">
                <a:solidFill>
                  <a:schemeClr val="bg1"/>
                </a:solidFill>
              </a:defRPr>
            </a:lvl1pPr>
          </a:lstStyle>
          <a:p>
            <a:pPr lvl="0"/>
            <a:r>
              <a:rPr lang="en-US" dirty="0"/>
              <a:t>Internal Use Only</a:t>
            </a:r>
          </a:p>
        </p:txBody>
      </p:sp>
      <p:pic>
        <p:nvPicPr>
          <p:cNvPr id="14" name="Picture 13">
            <a:extLst>
              <a:ext uri="{FF2B5EF4-FFF2-40B4-BE49-F238E27FC236}">
                <a16:creationId xmlns:a16="http://schemas.microsoft.com/office/drawing/2014/main" id="{D659AD9A-A0DE-2045-9284-5E3BB16EC39B}"/>
              </a:ext>
            </a:extLst>
          </p:cNvPr>
          <p:cNvPicPr>
            <a:picLocks noChangeAspect="1"/>
          </p:cNvPicPr>
          <p:nvPr/>
        </p:nvPicPr>
        <p:blipFill>
          <a:blip r:embed="rId4"/>
          <a:stretch>
            <a:fillRect/>
          </a:stretch>
        </p:blipFill>
        <p:spPr>
          <a:xfrm>
            <a:off x="125068" y="132300"/>
            <a:ext cx="1380711" cy="422513"/>
          </a:xfrm>
          <a:prstGeom prst="rect">
            <a:avLst/>
          </a:prstGeom>
        </p:spPr>
      </p:pic>
      <p:pic>
        <p:nvPicPr>
          <p:cNvPr id="32" name="Picture 31">
            <a:extLst>
              <a:ext uri="{FF2B5EF4-FFF2-40B4-BE49-F238E27FC236}">
                <a16:creationId xmlns:a16="http://schemas.microsoft.com/office/drawing/2014/main" id="{64E9FACB-8016-CA41-A2DE-FF6E16C65865}"/>
              </a:ext>
            </a:extLst>
          </p:cNvPr>
          <p:cNvPicPr>
            <a:picLocks noChangeAspect="1"/>
          </p:cNvPicPr>
          <p:nvPr/>
        </p:nvPicPr>
        <p:blipFill>
          <a:blip r:embed="rId5"/>
          <a:srcRect/>
          <a:stretch/>
        </p:blipFill>
        <p:spPr>
          <a:xfrm>
            <a:off x="6293274" y="6376021"/>
            <a:ext cx="2565052" cy="348789"/>
          </a:xfrm>
          <a:prstGeom prst="rect">
            <a:avLst/>
          </a:prstGeom>
        </p:spPr>
      </p:pic>
    </p:spTree>
    <p:extLst>
      <p:ext uri="{BB962C8B-B14F-4D97-AF65-F5344CB8AC3E}">
        <p14:creationId xmlns:p14="http://schemas.microsoft.com/office/powerpoint/2010/main" val="14328826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image" Target="../media/image4.png"/><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image" Target="../media/image4.png"/><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image" Target="../media/image3.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theme" Target="../theme/theme5.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548057-34B7-054D-A9DB-8E0CC4DD591D}" type="datetimeFigureOut">
              <a:rPr lang="en-US" smtClean="0"/>
              <a:t>3/19/2026</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C43FF-C429-A84C-BD79-F250AF439EBA}" type="slidenum">
              <a:rPr lang="en-US" smtClean="0"/>
              <a:t>‹#›</a:t>
            </a:fld>
            <a:endParaRPr lang="en-US"/>
          </a:p>
        </p:txBody>
      </p:sp>
    </p:spTree>
    <p:extLst>
      <p:ext uri="{BB962C8B-B14F-4D97-AF65-F5344CB8AC3E}">
        <p14:creationId xmlns:p14="http://schemas.microsoft.com/office/powerpoint/2010/main" val="83436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2114C53-C811-AA4E-AB8C-0FCEE04DCCBB}"/>
              </a:ext>
            </a:extLst>
          </p:cNvPr>
          <p:cNvPicPr>
            <a:picLocks noChangeAspect="1"/>
          </p:cNvPicPr>
          <p:nvPr/>
        </p:nvPicPr>
        <p:blipFill>
          <a:blip r:embed="rId25">
            <a:alphaModFix/>
          </a:blip>
          <a:stretch>
            <a:fillRect/>
          </a:stretch>
        </p:blipFill>
        <p:spPr>
          <a:xfrm>
            <a:off x="0" y="6146800"/>
            <a:ext cx="9144000" cy="711200"/>
          </a:xfrm>
          <a:prstGeom prst="rect">
            <a:avLst/>
          </a:prstGeom>
        </p:spPr>
      </p:pic>
      <p:pic>
        <p:nvPicPr>
          <p:cNvPr id="9" name="Picture 8">
            <a:extLst>
              <a:ext uri="{FF2B5EF4-FFF2-40B4-BE49-F238E27FC236}">
                <a16:creationId xmlns:a16="http://schemas.microsoft.com/office/drawing/2014/main" id="{FBB4D7CE-7677-194B-903B-62DCAA12520D}"/>
              </a:ext>
            </a:extLst>
          </p:cNvPr>
          <p:cNvPicPr>
            <a:picLocks noChangeAspect="1"/>
          </p:cNvPicPr>
          <p:nvPr/>
        </p:nvPicPr>
        <p:blipFill>
          <a:blip r:embed="rId26"/>
          <a:srcRect/>
          <a:stretch/>
        </p:blipFill>
        <p:spPr>
          <a:xfrm>
            <a:off x="5950298" y="6376021"/>
            <a:ext cx="2565052" cy="348789"/>
          </a:xfrm>
          <a:prstGeom prst="rect">
            <a:avLst/>
          </a:prstGeom>
        </p:spPr>
      </p:pic>
    </p:spTree>
    <p:extLst>
      <p:ext uri="{BB962C8B-B14F-4D97-AF65-F5344CB8AC3E}">
        <p14:creationId xmlns:p14="http://schemas.microsoft.com/office/powerpoint/2010/main" val="239074650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9" r:id="rId21"/>
    <p:sldLayoutId id="2147483690" r:id="rId22"/>
    <p:sldLayoutId id="2147483691" r:id="rId23"/>
  </p:sldLayoutIdLst>
  <p:hf hdr="0" ftr="0" dt="0"/>
  <p:txStyles>
    <p:titleStyle>
      <a:lvl1pPr algn="l" defTabSz="514350" rtl="0" eaLnBrk="1" latinLnBrk="0" hangingPunct="1">
        <a:lnSpc>
          <a:spcPct val="90000"/>
        </a:lnSpc>
        <a:spcBef>
          <a:spcPct val="0"/>
        </a:spcBef>
        <a:buNone/>
        <a:defRPr sz="2475" b="1"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12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788"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675"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56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127584"/>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48057-34B7-054D-A9DB-8E0CC4DD591D}" type="datetimeFigureOut">
              <a:rPr lang="en-US" smtClean="0"/>
              <a:t>3/19/2026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C43FF-C429-A84C-BD79-F250AF439EBA}" type="slidenum">
              <a:rPr lang="en-US" smtClean="0"/>
              <a:t>‹#›</a:t>
            </a:fld>
            <a:endParaRPr lang="en-US"/>
          </a:p>
        </p:txBody>
      </p:sp>
    </p:spTree>
    <p:extLst>
      <p:ext uri="{BB962C8B-B14F-4D97-AF65-F5344CB8AC3E}">
        <p14:creationId xmlns:p14="http://schemas.microsoft.com/office/powerpoint/2010/main" val="248263203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2114C53-C811-AA4E-AB8C-0FCEE04DCCBB}"/>
              </a:ext>
            </a:extLst>
          </p:cNvPr>
          <p:cNvPicPr>
            <a:picLocks noChangeAspect="1"/>
          </p:cNvPicPr>
          <p:nvPr/>
        </p:nvPicPr>
        <p:blipFill>
          <a:blip r:embed="rId25">
            <a:alphaModFix/>
          </a:blip>
          <a:stretch>
            <a:fillRect/>
          </a:stretch>
        </p:blipFill>
        <p:spPr>
          <a:xfrm>
            <a:off x="0" y="6146800"/>
            <a:ext cx="9144000" cy="711200"/>
          </a:xfrm>
          <a:prstGeom prst="rect">
            <a:avLst/>
          </a:prstGeom>
        </p:spPr>
      </p:pic>
      <p:pic>
        <p:nvPicPr>
          <p:cNvPr id="9" name="Picture 8">
            <a:extLst>
              <a:ext uri="{FF2B5EF4-FFF2-40B4-BE49-F238E27FC236}">
                <a16:creationId xmlns:a16="http://schemas.microsoft.com/office/drawing/2014/main" id="{FBB4D7CE-7677-194B-903B-62DCAA12520D}"/>
              </a:ext>
            </a:extLst>
          </p:cNvPr>
          <p:cNvPicPr>
            <a:picLocks noChangeAspect="1"/>
          </p:cNvPicPr>
          <p:nvPr/>
        </p:nvPicPr>
        <p:blipFill>
          <a:blip r:embed="rId26"/>
          <a:srcRect/>
          <a:stretch/>
        </p:blipFill>
        <p:spPr>
          <a:xfrm>
            <a:off x="5950297" y="6376019"/>
            <a:ext cx="2565052" cy="348789"/>
          </a:xfrm>
          <a:prstGeom prst="rect">
            <a:avLst/>
          </a:prstGeom>
        </p:spPr>
      </p:pic>
    </p:spTree>
    <p:extLst>
      <p:ext uri="{BB962C8B-B14F-4D97-AF65-F5344CB8AC3E}">
        <p14:creationId xmlns:p14="http://schemas.microsoft.com/office/powerpoint/2010/main" val="225856263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1" r:id="rId21"/>
    <p:sldLayoutId id="2147483842" r:id="rId22"/>
    <p:sldLayoutId id="2147483843" r:id="rId23"/>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7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845052"/>
      </p:ext>
    </p:extLst>
  </p:cSld>
  <p:clrMap bg1="lt1" tx1="dk1" bg2="lt2" tx2="dk2" accent1="accent1" accent2="accent2" accent3="accent3" accent4="accent4" accent5="accent5" accent6="accent6" hlink="hlink" folHlink="folHlink"/>
  <p:sldLayoutIdLst>
    <p:sldLayoutId id="2147483845" r:id="rId1"/>
    <p:sldLayoutId id="214748384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image" Target="../media/image40.png"/><Relationship Id="rId4" Type="http://schemas.openxmlformats.org/officeDocument/2006/relationships/image" Target="../media/image37.gif"/></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25.gi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60FB-8AC1-504A-9C94-420EE20EA884}"/>
              </a:ext>
            </a:extLst>
          </p:cNvPr>
          <p:cNvSpPr>
            <a:spLocks noGrp="1"/>
          </p:cNvSpPr>
          <p:nvPr>
            <p:ph type="ctrTitle"/>
          </p:nvPr>
        </p:nvSpPr>
        <p:spPr/>
        <p:txBody>
          <a:bodyPr>
            <a:normAutofit fontScale="90000"/>
          </a:bodyPr>
          <a:lstStyle/>
          <a:p>
            <a:r>
              <a:rPr lang="en-US" dirty="0"/>
              <a:t>An introduction to the Levenberg-Marquardt Algorithm</a:t>
            </a:r>
          </a:p>
        </p:txBody>
      </p:sp>
      <p:sp>
        <p:nvSpPr>
          <p:cNvPr id="3" name="Subtitle 2">
            <a:extLst>
              <a:ext uri="{FF2B5EF4-FFF2-40B4-BE49-F238E27FC236}">
                <a16:creationId xmlns:a16="http://schemas.microsoft.com/office/drawing/2014/main" id="{D39705E5-9827-464A-B4F9-2F1C60A95646}"/>
              </a:ext>
            </a:extLst>
          </p:cNvPr>
          <p:cNvSpPr>
            <a:spLocks noGrp="1"/>
          </p:cNvSpPr>
          <p:nvPr>
            <p:ph type="subTitle" idx="1"/>
          </p:nvPr>
        </p:nvSpPr>
        <p:spPr/>
        <p:txBody>
          <a:bodyPr/>
          <a:lstStyle/>
          <a:p>
            <a:r>
              <a:rPr lang="en-US" dirty="0"/>
              <a:t>J Tyler Smith</a:t>
            </a:r>
          </a:p>
        </p:txBody>
      </p:sp>
    </p:spTree>
    <p:extLst>
      <p:ext uri="{BB962C8B-B14F-4D97-AF65-F5344CB8AC3E}">
        <p14:creationId xmlns:p14="http://schemas.microsoft.com/office/powerpoint/2010/main" val="3021485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CB27-B953-F84E-EECB-F56CDFB5F13D}"/>
              </a:ext>
            </a:extLst>
          </p:cNvPr>
          <p:cNvSpPr>
            <a:spLocks noGrp="1"/>
          </p:cNvSpPr>
          <p:nvPr>
            <p:ph type="title"/>
          </p:nvPr>
        </p:nvSpPr>
        <p:spPr/>
        <p:txBody>
          <a:bodyPr/>
          <a:lstStyle/>
          <a:p>
            <a:r>
              <a:rPr lang="en-US" dirty="0"/>
              <a:t>Least Squares Gradient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F56664-8CAF-82D4-309D-D105F0CCA45F}"/>
                  </a:ext>
                </a:extLst>
              </p:cNvPr>
              <p:cNvSpPr>
                <a:spLocks noGrp="1"/>
              </p:cNvSpPr>
              <p:nvPr>
                <p:ph idx="1"/>
              </p:nvPr>
            </p:nvSpPr>
            <p:spPr/>
            <p:txBody>
              <a:bodyPr>
                <a:normAutofit fontScale="62500" lnSpcReduction="20000"/>
              </a:bodyPr>
              <a:lstStyle/>
              <a:p>
                <a:pPr marL="0" indent="0">
                  <a:buNone/>
                </a:pPr>
                <a:r>
                  <a:rPr lang="en-US" dirty="0"/>
                  <a:t>In this context we want to minimize the sum of squares, </a:t>
                </a:r>
                <a14:m>
                  <m:oMath xmlns:m="http://schemas.openxmlformats.org/officeDocument/2006/math">
                    <m:r>
                      <a:rPr lang="en-US" b="0" i="1" smtClean="0">
                        <a:latin typeface="Cambria Math" panose="02040503050406030204" pitchFamily="18" charset="0"/>
                      </a:rPr>
                      <m:t>𝑆</m:t>
                    </m:r>
                  </m:oMath>
                </a14:m>
                <a:r>
                  <a:rPr lang="en-US" dirty="0"/>
                  <a:t>, by varying the </a:t>
                </a:r>
                <a14:m>
                  <m:oMath xmlns:m="http://schemas.openxmlformats.org/officeDocument/2006/math">
                    <m:r>
                      <a:rPr lang="en-US" b="0" i="1" smtClean="0">
                        <a:latin typeface="Cambria Math" panose="02040503050406030204" pitchFamily="18" charset="0"/>
                      </a:rPr>
                      <m:t>𝑚</m:t>
                    </m:r>
                  </m:oMath>
                </a14:m>
                <a:r>
                  <a:rPr lang="en-US" dirty="0"/>
                  <a:t> elements of the set of parameters, </a:t>
                </a:r>
                <a14:m>
                  <m:oMath xmlns:m="http://schemas.openxmlformats.org/officeDocument/2006/math">
                    <m:r>
                      <a:rPr lang="en-US" b="0" i="1" smtClean="0">
                        <a:latin typeface="Cambria Math" panose="02040503050406030204" pitchFamily="18" charset="0"/>
                      </a:rPr>
                      <m:t>𝛽</m:t>
                    </m:r>
                  </m:oMath>
                </a14:m>
                <a:r>
                  <a:rPr lang="en-US" dirty="0"/>
                  <a:t>.</a:t>
                </a:r>
              </a:p>
              <a:p>
                <a:pPr marL="0" indent="0">
                  <a:buNone/>
                </a:pPr>
                <a:r>
                  <a:rPr lang="en-US" dirty="0"/>
                  <a:t>Recall that, with </a:t>
                </a:r>
                <a14:m>
                  <m:oMath xmlns:m="http://schemas.openxmlformats.org/officeDocument/2006/math">
                    <m:r>
                      <a:rPr lang="en-US" b="0" i="1" smtClean="0">
                        <a:latin typeface="Cambria Math" panose="02040503050406030204" pitchFamily="18" charset="0"/>
                      </a:rPr>
                      <m:t>𝑛</m:t>
                    </m:r>
                  </m:oMath>
                </a14:m>
                <a:r>
                  <a:rPr lang="en-US" dirty="0"/>
                  <a:t> observations, the sum of the squares is given by this expression in terms of the residuals: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r>
                            <a:rPr lang="en-US" b="0" i="1" smtClean="0">
                              <a:latin typeface="Cambria Math" panose="02040503050406030204" pitchFamily="18" charset="0"/>
                            </a:rPr>
                            <m:t>𝑛</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e>
                      </m:nary>
                    </m:oMath>
                  </m:oMathPara>
                </a14:m>
                <a:endParaRPr lang="en-US" dirty="0"/>
              </a:p>
              <a:p>
                <a:pPr marL="0" indent="0">
                  <a:buNone/>
                </a:pPr>
                <a:r>
                  <a:rPr lang="en-US" dirty="0"/>
                  <a:t>Noting that the residuals will vary as a function of the parameters and taking the appropriate partial derivatives, we have: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𝑆</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𝑗</m:t>
                              </m:r>
                            </m:sub>
                          </m:sSub>
                        </m:den>
                      </m:f>
                      <m:r>
                        <a:rPr lang="en-US" b="0" i="1" smtClean="0">
                          <a:latin typeface="Cambria Math" panose="02040503050406030204" pitchFamily="18" charset="0"/>
                        </a:rPr>
                        <m:t>=2</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e>
                      </m:nary>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𝑗</m:t>
                              </m:r>
                            </m:sub>
                          </m:sSub>
                        </m:den>
                      </m:f>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𝑚</m:t>
                      </m:r>
                    </m:oMath>
                  </m:oMathPara>
                </a14:m>
                <a:endParaRPr lang="en-US" dirty="0"/>
              </a:p>
              <a:p>
                <a:pPr marL="0" indent="0">
                  <a:buNone/>
                </a:pPr>
                <a:r>
                  <a:rPr lang="en-US" dirty="0"/>
                  <a:t>And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𝛽</m:t>
                        </m:r>
                      </m:e>
                    </m:d>
                  </m:oMath>
                </a14:m>
                <a:r>
                  <a:rPr lang="en-US" dirty="0"/>
                  <a:t> we can rewrite this as: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𝑆</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𝑗</m:t>
                              </m:r>
                            </m:sub>
                          </m:sSub>
                        </m:den>
                      </m:f>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2</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e>
                      </m:nary>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𝑗</m:t>
                              </m:r>
                            </m:sub>
                          </m:sSub>
                        </m:den>
                      </m:f>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 </m:t>
                      </m:r>
                      <m:r>
                        <a:rPr lang="en-US" b="0" i="1" smtClean="0">
                          <a:latin typeface="Cambria Math" panose="02040503050406030204" pitchFamily="18" charset="0"/>
                        </a:rPr>
                        <m:t>𝑚</m:t>
                      </m:r>
                    </m:oMath>
                  </m:oMathPara>
                </a14:m>
                <a:endParaRPr lang="en-US" dirty="0"/>
              </a:p>
              <a:p>
                <a:pPr marL="0" indent="0">
                  <a:buNone/>
                </a:pPr>
                <a:endParaRPr lang="en-US" dirty="0"/>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BFF56664-8CAF-82D4-309D-D105F0CCA45F}"/>
                  </a:ext>
                </a:extLst>
              </p:cNvPr>
              <p:cNvSpPr>
                <a:spLocks noGrp="1" noRot="1" noChangeAspect="1" noMove="1" noResize="1" noEditPoints="1" noAdjustHandles="1" noChangeArrowheads="1" noChangeShapeType="1" noTextEdit="1"/>
              </p:cNvSpPr>
              <p:nvPr>
                <p:ph idx="1"/>
              </p:nvPr>
            </p:nvSpPr>
            <p:spPr>
              <a:blipFill>
                <a:blip r:embed="rId2"/>
                <a:stretch>
                  <a:fillRect l="-643" t="-2025" r="-322" b="-19747"/>
                </a:stretch>
              </a:blipFill>
            </p:spPr>
            <p:txBody>
              <a:bodyPr/>
              <a:lstStyle/>
              <a:p>
                <a:r>
                  <a:rPr lang="en-US">
                    <a:noFill/>
                  </a:rPr>
                  <a:t> </a:t>
                </a:r>
              </a:p>
            </p:txBody>
          </p:sp>
        </mc:Fallback>
      </mc:AlternateContent>
    </p:spTree>
    <p:extLst>
      <p:ext uri="{BB962C8B-B14F-4D97-AF65-F5344CB8AC3E}">
        <p14:creationId xmlns:p14="http://schemas.microsoft.com/office/powerpoint/2010/main" val="254750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BC67-80DE-890C-0803-80DCDA14C9B0}"/>
              </a:ext>
            </a:extLst>
          </p:cNvPr>
          <p:cNvSpPr>
            <a:spLocks noGrp="1"/>
          </p:cNvSpPr>
          <p:nvPr>
            <p:ph type="title"/>
          </p:nvPr>
        </p:nvSpPr>
        <p:spPr/>
        <p:txBody>
          <a:bodyPr/>
          <a:lstStyle/>
          <a:p>
            <a:r>
              <a:rPr lang="en-US" dirty="0"/>
              <a:t>Linear Case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85629-C79E-0514-85C7-593AD3A56D97}"/>
                  </a:ext>
                </a:extLst>
              </p:cNvPr>
              <p:cNvSpPr>
                <a:spLocks noGrp="1"/>
              </p:cNvSpPr>
              <p:nvPr>
                <p:ph idx="1"/>
              </p:nvPr>
            </p:nvSpPr>
            <p:spPr/>
            <p:txBody>
              <a:bodyPr/>
              <a:lstStyle/>
              <a:p>
                <a:pPr marL="0" indent="0">
                  <a:buNone/>
                </a:pPr>
                <a:r>
                  <a:rPr lang="en-US" dirty="0"/>
                  <a:t>We say a model function is </a:t>
                </a:r>
                <a:r>
                  <a:rPr lang="en-US" i="1" dirty="0"/>
                  <a:t>linear</a:t>
                </a:r>
                <a:r>
                  <a:rPr lang="en-US" dirty="0"/>
                  <a:t> if it can be written in the following form:</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𝛽</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m:oMathPara>
                </a14:m>
                <a:endParaRPr lang="en-US" dirty="0"/>
              </a:p>
              <a:p>
                <a:pPr marL="0" indent="0">
                  <a:buNone/>
                </a:pPr>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is some function of </a:t>
                </a:r>
                <a14:m>
                  <m:oMath xmlns:m="http://schemas.openxmlformats.org/officeDocument/2006/math">
                    <m:r>
                      <a:rPr lang="en-US" b="0" i="1" smtClean="0">
                        <a:latin typeface="Cambria Math" panose="02040503050406030204" pitchFamily="18" charset="0"/>
                      </a:rPr>
                      <m:t>𝑥</m:t>
                    </m:r>
                  </m:oMath>
                </a14:m>
                <a:r>
                  <a:rPr lang="en-US" dirty="0"/>
                  <a:t>, not dependent upon the parameter set </a:t>
                </a:r>
                <a14:m>
                  <m:oMath xmlns:m="http://schemas.openxmlformats.org/officeDocument/2006/math">
                    <m:r>
                      <a:rPr lang="en-US" b="0" i="1" smtClean="0">
                        <a:latin typeface="Cambria Math" panose="02040503050406030204" pitchFamily="18" charset="0"/>
                      </a:rPr>
                      <m:t>𝛽</m:t>
                    </m:r>
                  </m:oMath>
                </a14:m>
                <a:r>
                  <a:rPr lang="en-US" dirty="0"/>
                  <a:t>.</a:t>
                </a:r>
              </a:p>
            </p:txBody>
          </p:sp>
        </mc:Choice>
        <mc:Fallback xmlns="">
          <p:sp>
            <p:nvSpPr>
              <p:cNvPr id="3" name="Content Placeholder 2">
                <a:extLst>
                  <a:ext uri="{FF2B5EF4-FFF2-40B4-BE49-F238E27FC236}">
                    <a16:creationId xmlns:a16="http://schemas.microsoft.com/office/drawing/2014/main" id="{BD285629-C79E-0514-85C7-593AD3A56D97}"/>
                  </a:ext>
                </a:extLst>
              </p:cNvPr>
              <p:cNvSpPr>
                <a:spLocks noGrp="1" noRot="1" noChangeAspect="1" noMove="1" noResize="1" noEditPoints="1" noAdjustHandles="1" noChangeArrowheads="1" noChangeShapeType="1" noTextEdit="1"/>
              </p:cNvSpPr>
              <p:nvPr>
                <p:ph idx="1"/>
              </p:nvPr>
            </p:nvSpPr>
            <p:spPr>
              <a:blipFill>
                <a:blip r:embed="rId2"/>
                <a:stretch>
                  <a:fillRect l="-1608" t="-10127"/>
                </a:stretch>
              </a:blipFill>
            </p:spPr>
            <p:txBody>
              <a:bodyPr/>
              <a:lstStyle/>
              <a:p>
                <a:r>
                  <a:rPr lang="en-US">
                    <a:noFill/>
                  </a:rPr>
                  <a:t> </a:t>
                </a:r>
              </a:p>
            </p:txBody>
          </p:sp>
        </mc:Fallback>
      </mc:AlternateContent>
    </p:spTree>
    <p:extLst>
      <p:ext uri="{BB962C8B-B14F-4D97-AF65-F5344CB8AC3E}">
        <p14:creationId xmlns:p14="http://schemas.microsoft.com/office/powerpoint/2010/main" val="106066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1BB3-214F-4B41-B0B0-32B86EE23978}"/>
              </a:ext>
            </a:extLst>
          </p:cNvPr>
          <p:cNvSpPr>
            <a:spLocks noGrp="1"/>
          </p:cNvSpPr>
          <p:nvPr>
            <p:ph type="title"/>
          </p:nvPr>
        </p:nvSpPr>
        <p:spPr/>
        <p:txBody>
          <a:bodyPr/>
          <a:lstStyle/>
          <a:p>
            <a:r>
              <a:rPr lang="en-US" dirty="0"/>
              <a:t>Linear Case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E81341-6C31-C0E8-E34F-CFB97FE564E0}"/>
                  </a:ext>
                </a:extLst>
              </p:cNvPr>
              <p:cNvSpPr>
                <a:spLocks noGrp="1"/>
              </p:cNvSpPr>
              <p:nvPr>
                <p:ph idx="1"/>
              </p:nvPr>
            </p:nvSpPr>
            <p:spPr/>
            <p:txBody>
              <a:bodyPr>
                <a:normAutofit lnSpcReduction="10000"/>
              </a:bodyPr>
              <a:lstStyle/>
              <a:p>
                <a:pPr marL="0" indent="0">
                  <a:buNone/>
                </a:pPr>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oMath>
                </a14:m>
                <a:r>
                  <a:rPr lang="en-US" dirty="0"/>
                  <a:t> be the matrix applying the model function components to the independent variables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𝑚</m:t>
                    </m:r>
                  </m:oMath>
                </a14:m>
                <a:r>
                  <a:rPr lang="en-US" dirty="0"/>
                  <a:t> and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a14:m>
                <a:r>
                  <a:rPr lang="en-US" dirty="0"/>
                  <a:t> indexing over the number of parameters and the number of observations, resp.). </a:t>
                </a:r>
              </a:p>
              <a:p>
                <a:pPr marL="0" indent="0">
                  <a:buNone/>
                </a:pPr>
                <a:endParaRPr lang="en-US" dirty="0"/>
              </a:p>
              <a:p>
                <a:pPr marL="0" indent="0">
                  <a:buNone/>
                </a:pPr>
                <a:r>
                  <a:rPr lang="en-US" dirty="0"/>
                  <a:t>Then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𝛽</m:t>
                    </m:r>
                  </m:oMath>
                </a14:m>
                <a:r>
                  <a:rPr lang="en-US" dirty="0"/>
                  <a:t> is the vector of model predictions given the independent variables. If we express the observed dependent variables as </a:t>
                </a:r>
                <a14:m>
                  <m:oMath xmlns:m="http://schemas.openxmlformats.org/officeDocument/2006/math">
                    <m:r>
                      <a:rPr lang="en-US" b="0" i="1" smtClean="0">
                        <a:latin typeface="Cambria Math" panose="02040503050406030204" pitchFamily="18" charset="0"/>
                      </a:rPr>
                      <m:t>𝑌</m:t>
                    </m:r>
                  </m:oMath>
                </a14:m>
                <a:r>
                  <a:rPr lang="en-US" dirty="0"/>
                  <a:t>, and the dataset as a whole by </a:t>
                </a:r>
                <a14:m>
                  <m:oMath xmlns:m="http://schemas.openxmlformats.org/officeDocument/2006/math">
                    <m:r>
                      <a:rPr lang="en-US" b="0" i="1" smtClean="0">
                        <a:latin typeface="Cambria Math" panose="02040503050406030204" pitchFamily="18" charset="0"/>
                      </a:rPr>
                      <m:t>𝐷</m:t>
                    </m:r>
                  </m:oMath>
                </a14:m>
                <a:r>
                  <a:rPr lang="en-US" dirty="0"/>
                  <a:t>, then the sum of squared residuals can be expressed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𝛽</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𝛽</m:t>
                          </m:r>
                          <m:r>
                            <a:rPr lang="en-US" b="0" i="1" smtClean="0">
                              <a:latin typeface="Cambria Math" panose="02040503050406030204" pitchFamily="18" charset="0"/>
                            </a:rPr>
                            <m:t>‖</m:t>
                          </m:r>
                        </m:e>
                        <m:sup>
                          <m:r>
                            <a:rPr lang="en-US" b="0" i="1" smtClean="0">
                              <a:latin typeface="Cambria Math" panose="02040503050406030204" pitchFamily="18" charset="0"/>
                            </a:rPr>
                            <m:t>2</m:t>
                          </m:r>
                        </m:sup>
                      </m:sSup>
                    </m:oMath>
                  </m:oMathPara>
                </a14:m>
                <a:endParaRPr lang="en-US" dirty="0"/>
              </a:p>
              <a:p>
                <a:pPr marL="0" indent="0">
                  <a:buNone/>
                </a:pPr>
                <a:r>
                  <a:rPr lang="en-US" dirty="0"/>
                  <a:t>where </a:t>
                </a:r>
                <a14:m>
                  <m:oMath xmlns:m="http://schemas.openxmlformats.org/officeDocument/2006/math">
                    <m:r>
                      <a:rPr lang="en-US" b="0" i="1" smtClean="0">
                        <a:latin typeface="Cambria Math" panose="02040503050406030204" pitchFamily="18" charset="0"/>
                      </a:rPr>
                      <m:t>‖⋅‖</m:t>
                    </m:r>
                  </m:oMath>
                </a14:m>
                <a:r>
                  <a:rPr lang="en-US" dirty="0"/>
                  <a:t> is the Euclidean norm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𝑛</m:t>
                        </m:r>
                      </m:sup>
                    </m:sSup>
                  </m:oMath>
                </a14:m>
                <a:r>
                  <a:rPr lang="en-US" dirty="0"/>
                  <a:t>.</a:t>
                </a:r>
              </a:p>
            </p:txBody>
          </p:sp>
        </mc:Choice>
        <mc:Fallback xmlns="">
          <p:sp>
            <p:nvSpPr>
              <p:cNvPr id="3" name="Content Placeholder 2">
                <a:extLst>
                  <a:ext uri="{FF2B5EF4-FFF2-40B4-BE49-F238E27FC236}">
                    <a16:creationId xmlns:a16="http://schemas.microsoft.com/office/drawing/2014/main" id="{0EE81341-6C31-C0E8-E34F-CFB97FE564E0}"/>
                  </a:ext>
                </a:extLst>
              </p:cNvPr>
              <p:cNvSpPr>
                <a:spLocks noGrp="1" noRot="1" noChangeAspect="1" noMove="1" noResize="1" noEditPoints="1" noAdjustHandles="1" noChangeArrowheads="1" noChangeShapeType="1" noTextEdit="1"/>
              </p:cNvSpPr>
              <p:nvPr>
                <p:ph idx="1"/>
              </p:nvPr>
            </p:nvSpPr>
            <p:spPr>
              <a:blipFill>
                <a:blip r:embed="rId3"/>
                <a:stretch>
                  <a:fillRect l="-1608" t="-2532" r="-2251" b="-3038"/>
                </a:stretch>
              </a:blipFill>
            </p:spPr>
            <p:txBody>
              <a:bodyPr/>
              <a:lstStyle/>
              <a:p>
                <a:r>
                  <a:rPr lang="en-US">
                    <a:noFill/>
                  </a:rPr>
                  <a:t> </a:t>
                </a:r>
              </a:p>
            </p:txBody>
          </p:sp>
        </mc:Fallback>
      </mc:AlternateContent>
    </p:spTree>
    <p:extLst>
      <p:ext uri="{BB962C8B-B14F-4D97-AF65-F5344CB8AC3E}">
        <p14:creationId xmlns:p14="http://schemas.microsoft.com/office/powerpoint/2010/main" val="329201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352BD-B9AD-E423-7BE3-86838748C789}"/>
              </a:ext>
            </a:extLst>
          </p:cNvPr>
          <p:cNvSpPr>
            <a:spLocks noGrp="1"/>
          </p:cNvSpPr>
          <p:nvPr>
            <p:ph type="title"/>
          </p:nvPr>
        </p:nvSpPr>
        <p:spPr/>
        <p:txBody>
          <a:bodyPr/>
          <a:lstStyle/>
          <a:p>
            <a:r>
              <a:rPr lang="en-US" dirty="0"/>
              <a:t>Linear Case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1CC9DE-25D3-A2F3-55FD-A27C2BBC3389}"/>
                  </a:ext>
                </a:extLst>
              </p:cNvPr>
              <p:cNvSpPr>
                <a:spLocks noGrp="1"/>
              </p:cNvSpPr>
              <p:nvPr>
                <p:ph idx="1"/>
              </p:nvPr>
            </p:nvSpPr>
            <p:spPr/>
            <p:txBody>
              <a:bodyPr/>
              <a:lstStyle/>
              <a:p>
                <a:pPr marL="0" indent="0">
                  <a:buNone/>
                </a:pPr>
                <a:r>
                  <a:rPr lang="en-US" dirty="0"/>
                  <a:t>Recall the gradient equation tells us we want the partial derivatives with respect to the parameters to be zero. Omitting some matrix calculations, we have the following expression for the derivative:</a:t>
                </a: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𝛽</m:t>
                              </m:r>
                            </m:e>
                          </m:d>
                        </m:num>
                        <m:den>
                          <m:r>
                            <a:rPr lang="en-US" b="0" i="1" smtClean="0">
                              <a:latin typeface="Cambria Math" panose="02040503050406030204" pitchFamily="18" charset="0"/>
                            </a:rPr>
                            <m:t>𝜕𝛽</m:t>
                          </m:r>
                        </m:den>
                      </m:f>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𝑌</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r>
                        <a:rPr lang="en-US" b="0" i="1" smtClean="0">
                          <a:latin typeface="Cambria Math" panose="02040503050406030204" pitchFamily="18" charset="0"/>
                        </a:rPr>
                        <m:t>𝛽</m:t>
                      </m:r>
                    </m:oMath>
                  </m:oMathPara>
                </a14:m>
                <a:endParaRPr lang="en-US" b="0" dirty="0"/>
              </a:p>
              <a:p>
                <a:pPr marL="0" indent="0">
                  <a:buNone/>
                </a:pPr>
                <a:r>
                  <a:rPr lang="en-US" dirty="0"/>
                  <a:t>This is zero exactly when </a:t>
                </a: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𝑌</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r>
                        <a:rPr lang="en-US" b="0" i="1" smtClean="0">
                          <a:latin typeface="Cambria Math" panose="02040503050406030204" pitchFamily="18" charset="0"/>
                        </a:rPr>
                        <m:t>𝛽</m:t>
                      </m:r>
                    </m:oMath>
                  </m:oMathPara>
                </a14:m>
                <a:endParaRPr lang="en-US" dirty="0"/>
              </a:p>
              <a:p>
                <a:pPr marL="0" indent="0">
                  <a:buNone/>
                </a:pPr>
                <a:r>
                  <a:rPr lang="en-US" dirty="0"/>
                  <a:t>So our best fit parameter set,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𝛽</m:t>
                        </m:r>
                      </m:e>
                    </m:acc>
                  </m:oMath>
                </a14:m>
                <a:r>
                  <a:rPr lang="en-US" dirty="0"/>
                  <a:t>, is given by</a:t>
                </a:r>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𝛽</m:t>
                          </m:r>
                        </m:e>
                      </m:acc>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𝑋</m:t>
                                  </m:r>
                                </m:e>
                                <m:sup>
                                  <m:r>
                                    <a:rPr lang="en-US" b="0" i="1" dirty="0" smtClean="0">
                                      <a:latin typeface="Cambria Math" panose="02040503050406030204" pitchFamily="18" charset="0"/>
                                    </a:rPr>
                                    <m:t>𝑇</m:t>
                                  </m:r>
                                </m:sup>
                              </m:sSup>
                              <m:r>
                                <a:rPr lang="en-US" b="0" i="1" dirty="0" smtClean="0">
                                  <a:latin typeface="Cambria Math" panose="02040503050406030204" pitchFamily="18" charset="0"/>
                                </a:rPr>
                                <m:t>𝑋</m:t>
                              </m:r>
                            </m:e>
                          </m:d>
                        </m:e>
                        <m:sup>
                          <m:r>
                            <a:rPr lang="en-US" b="0" i="1" dirty="0" smtClean="0">
                              <a:latin typeface="Cambria Math" panose="02040503050406030204" pitchFamily="18" charset="0"/>
                            </a:rPr>
                            <m:t>−1</m:t>
                          </m:r>
                        </m:sup>
                      </m:s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𝑋</m:t>
                          </m:r>
                        </m:e>
                        <m:sup>
                          <m:r>
                            <a:rPr lang="en-US" b="0" i="1" dirty="0" smtClean="0">
                              <a:latin typeface="Cambria Math" panose="02040503050406030204" pitchFamily="18" charset="0"/>
                            </a:rPr>
                            <m:t>𝑇</m:t>
                          </m:r>
                        </m:sup>
                      </m:sSup>
                      <m:r>
                        <a:rPr lang="en-US" b="0" i="1" dirty="0" smtClean="0">
                          <a:latin typeface="Cambria Math" panose="02040503050406030204" pitchFamily="18" charset="0"/>
                        </a:rPr>
                        <m:t>𝑌</m:t>
                      </m:r>
                    </m:oMath>
                  </m:oMathPara>
                </a14:m>
                <a:endParaRPr lang="en-US" dirty="0"/>
              </a:p>
            </p:txBody>
          </p:sp>
        </mc:Choice>
        <mc:Fallback xmlns="">
          <p:sp>
            <p:nvSpPr>
              <p:cNvPr id="3" name="Content Placeholder 2">
                <a:extLst>
                  <a:ext uri="{FF2B5EF4-FFF2-40B4-BE49-F238E27FC236}">
                    <a16:creationId xmlns:a16="http://schemas.microsoft.com/office/drawing/2014/main" id="{4F1CC9DE-25D3-A2F3-55FD-A27C2BBC3389}"/>
                  </a:ext>
                </a:extLst>
              </p:cNvPr>
              <p:cNvSpPr>
                <a:spLocks noGrp="1" noRot="1" noChangeAspect="1" noMove="1" noResize="1" noEditPoints="1" noAdjustHandles="1" noChangeArrowheads="1" noChangeShapeType="1" noTextEdit="1"/>
              </p:cNvSpPr>
              <p:nvPr>
                <p:ph idx="1"/>
              </p:nvPr>
            </p:nvSpPr>
            <p:spPr>
              <a:blipFill>
                <a:blip r:embed="rId3"/>
                <a:stretch>
                  <a:fillRect l="-1608" t="-2025" r="-161"/>
                </a:stretch>
              </a:blipFill>
            </p:spPr>
            <p:txBody>
              <a:bodyPr/>
              <a:lstStyle/>
              <a:p>
                <a:r>
                  <a:rPr lang="en-US">
                    <a:noFill/>
                  </a:rPr>
                  <a:t> </a:t>
                </a:r>
              </a:p>
            </p:txBody>
          </p:sp>
        </mc:Fallback>
      </mc:AlternateContent>
    </p:spTree>
    <p:extLst>
      <p:ext uri="{BB962C8B-B14F-4D97-AF65-F5344CB8AC3E}">
        <p14:creationId xmlns:p14="http://schemas.microsoft.com/office/powerpoint/2010/main" val="190471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EE93-F81B-A661-4F8E-9D482EEB82A5}"/>
              </a:ext>
            </a:extLst>
          </p:cNvPr>
          <p:cNvSpPr>
            <a:spLocks noGrp="1"/>
          </p:cNvSpPr>
          <p:nvPr>
            <p:ph type="title"/>
          </p:nvPr>
        </p:nvSpPr>
        <p:spPr/>
        <p:txBody>
          <a:bodyPr/>
          <a:lstStyle/>
          <a:p>
            <a:r>
              <a:rPr lang="en-US" dirty="0"/>
              <a:t>Nonlinear Case</a:t>
            </a:r>
          </a:p>
        </p:txBody>
      </p:sp>
      <p:sp>
        <p:nvSpPr>
          <p:cNvPr id="3" name="Content Placeholder 2">
            <a:extLst>
              <a:ext uri="{FF2B5EF4-FFF2-40B4-BE49-F238E27FC236}">
                <a16:creationId xmlns:a16="http://schemas.microsoft.com/office/drawing/2014/main" id="{CB3BFA06-AA9D-5303-7938-9219E96008D7}"/>
              </a:ext>
            </a:extLst>
          </p:cNvPr>
          <p:cNvSpPr>
            <a:spLocks noGrp="1"/>
          </p:cNvSpPr>
          <p:nvPr>
            <p:ph idx="1"/>
          </p:nvPr>
        </p:nvSpPr>
        <p:spPr/>
        <p:txBody>
          <a:bodyPr/>
          <a:lstStyle/>
          <a:p>
            <a:r>
              <a:rPr lang="en-US" dirty="0"/>
              <a:t>The linear case has an explicit solution to the least squares problem, as we just saw.</a:t>
            </a:r>
          </a:p>
          <a:p>
            <a:r>
              <a:rPr lang="en-US" dirty="0"/>
              <a:t>There, the minimum was unique and global. (This follows from a convexity argument.)</a:t>
            </a:r>
          </a:p>
          <a:p>
            <a:r>
              <a:rPr lang="en-US" dirty="0"/>
              <a:t>Though a few nonlinear model functions admit solutions, this is not the general case.</a:t>
            </a:r>
          </a:p>
          <a:p>
            <a:r>
              <a:rPr lang="en-US" dirty="0"/>
              <a:t>We aren’t even guaranteed uniqueness of solutions, and the parameter space may have many local minima.</a:t>
            </a:r>
          </a:p>
          <a:p>
            <a:r>
              <a:rPr lang="en-US" dirty="0"/>
              <a:t>As a result, we typically rely on iterative methods to search the parameter space.</a:t>
            </a:r>
          </a:p>
        </p:txBody>
      </p:sp>
    </p:spTree>
    <p:extLst>
      <p:ext uri="{BB962C8B-B14F-4D97-AF65-F5344CB8AC3E}">
        <p14:creationId xmlns:p14="http://schemas.microsoft.com/office/powerpoint/2010/main" val="392013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FFB3-6274-1E0C-FC45-342CA897B9ED}"/>
              </a:ext>
            </a:extLst>
          </p:cNvPr>
          <p:cNvSpPr>
            <a:spLocks noGrp="1"/>
          </p:cNvSpPr>
          <p:nvPr>
            <p:ph type="title"/>
          </p:nvPr>
        </p:nvSpPr>
        <p:spPr/>
        <p:txBody>
          <a:bodyPr/>
          <a:lstStyle/>
          <a:p>
            <a:r>
              <a:rPr lang="en-US" dirty="0"/>
              <a:t>Gradient Descent</a:t>
            </a:r>
          </a:p>
        </p:txBody>
      </p:sp>
      <p:sp>
        <p:nvSpPr>
          <p:cNvPr id="3" name="Content Placeholder 2">
            <a:extLst>
              <a:ext uri="{FF2B5EF4-FFF2-40B4-BE49-F238E27FC236}">
                <a16:creationId xmlns:a16="http://schemas.microsoft.com/office/drawing/2014/main" id="{4BF821CA-BE94-E569-2BD7-BF0AB389479D}"/>
              </a:ext>
            </a:extLst>
          </p:cNvPr>
          <p:cNvSpPr>
            <a:spLocks noGrp="1"/>
          </p:cNvSpPr>
          <p:nvPr>
            <p:ph idx="1"/>
          </p:nvPr>
        </p:nvSpPr>
        <p:spPr/>
        <p:txBody>
          <a:bodyPr>
            <a:normAutofit/>
          </a:bodyPr>
          <a:lstStyle/>
          <a:p>
            <a:pPr marL="0" indent="0">
              <a:buNone/>
            </a:pPr>
            <a:r>
              <a:rPr lang="en-US" dirty="0"/>
              <a:t>Imagine you’re lost on a mountainside, and you’re wanting to get off the mountain as quickly as possible. However, it’s foggy, and you’re only able to see your immediate surroundings.</a:t>
            </a:r>
            <a:br>
              <a:rPr lang="en-US" dirty="0"/>
            </a:br>
            <a:br>
              <a:rPr lang="en-US" dirty="0"/>
            </a:br>
            <a:r>
              <a:rPr lang="en-US" dirty="0"/>
              <a:t>One strategy that you can use is to find the direction of steepest decline in your immediate vicinity, go that way a bit, and re-assess after a few minutes or so of walking.</a:t>
            </a:r>
          </a:p>
        </p:txBody>
      </p:sp>
      <p:pic>
        <p:nvPicPr>
          <p:cNvPr id="4" name="Picture 3">
            <a:extLst>
              <a:ext uri="{FF2B5EF4-FFF2-40B4-BE49-F238E27FC236}">
                <a16:creationId xmlns:a16="http://schemas.microsoft.com/office/drawing/2014/main" id="{9C59B54B-0BA7-0648-7B8B-44549FC122D2}"/>
              </a:ext>
            </a:extLst>
          </p:cNvPr>
          <p:cNvPicPr>
            <a:picLocks noChangeAspect="1"/>
          </p:cNvPicPr>
          <p:nvPr/>
        </p:nvPicPr>
        <p:blipFill>
          <a:blip r:embed="rId3"/>
          <a:stretch>
            <a:fillRect/>
          </a:stretch>
        </p:blipFill>
        <p:spPr>
          <a:xfrm>
            <a:off x="4048903" y="4386622"/>
            <a:ext cx="1670985" cy="1790341"/>
          </a:xfrm>
          <a:prstGeom prst="rect">
            <a:avLst/>
          </a:prstGeom>
        </p:spPr>
      </p:pic>
    </p:spTree>
    <p:extLst>
      <p:ext uri="{BB962C8B-B14F-4D97-AF65-F5344CB8AC3E}">
        <p14:creationId xmlns:p14="http://schemas.microsoft.com/office/powerpoint/2010/main" val="2301804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CCF8-9A9E-9714-CE26-3462A16C8150}"/>
              </a:ext>
            </a:extLst>
          </p:cNvPr>
          <p:cNvSpPr>
            <a:spLocks noGrp="1"/>
          </p:cNvSpPr>
          <p:nvPr>
            <p:ph type="title"/>
          </p:nvPr>
        </p:nvSpPr>
        <p:spPr/>
        <p:txBody>
          <a:bodyPr/>
          <a:lstStyle/>
          <a:p>
            <a:r>
              <a:rPr lang="en-US" dirty="0"/>
              <a:t>Gradient Descent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575585-9919-A36E-D16D-918C4B10A7AE}"/>
                  </a:ext>
                </a:extLst>
              </p:cNvPr>
              <p:cNvSpPr>
                <a:spLocks noGrp="1"/>
              </p:cNvSpPr>
              <p:nvPr>
                <p:ph idx="1"/>
              </p:nvPr>
            </p:nvSpPr>
            <p:spPr>
              <a:xfrm>
                <a:off x="628649" y="1175049"/>
                <a:ext cx="4719727" cy="1826944"/>
              </a:xfrm>
            </p:spPr>
            <p:txBody>
              <a:bodyPr>
                <a:normAutofit/>
              </a:bodyPr>
              <a:lstStyle/>
              <a:p>
                <a:pPr marL="0" indent="0">
                  <a:buNone/>
                </a:pPr>
                <a:r>
                  <a:rPr lang="en-US" dirty="0"/>
                  <a:t>Recall that the gradient of a scalar function </a:t>
                </a:r>
                <a14:m>
                  <m:oMath xmlns:m="http://schemas.openxmlformats.org/officeDocument/2006/math">
                    <m:r>
                      <a:rPr lang="en-US" b="0" i="1" smtClean="0">
                        <a:latin typeface="Cambria Math" panose="02040503050406030204" pitchFamily="18" charset="0"/>
                      </a:rPr>
                      <m:t>𝑓</m:t>
                    </m:r>
                  </m:oMath>
                </a14:m>
                <a:r>
                  <a:rPr lang="en-US" dirty="0"/>
                  <a:t> at a point </a:t>
                </a:r>
                <a14:m>
                  <m:oMath xmlns:m="http://schemas.openxmlformats.org/officeDocument/2006/math">
                    <m:r>
                      <a:rPr lang="en-US" b="0" i="1" smtClean="0">
                        <a:latin typeface="Cambria Math" panose="02040503050406030204" pitchFamily="18" charset="0"/>
                      </a:rPr>
                      <m:t>𝑝</m:t>
                    </m:r>
                  </m:oMath>
                </a14:m>
                <a:r>
                  <a:rPr lang="en-US" dirty="0"/>
                  <a:t> gives us a </a:t>
                </a:r>
                <a:r>
                  <a:rPr lang="en-US" i="1" dirty="0"/>
                  <a:t>vector</a:t>
                </a:r>
                <a:r>
                  <a:rPr lang="en-US" dirty="0"/>
                  <a:t>, not a scalar.</a:t>
                </a:r>
              </a:p>
            </p:txBody>
          </p:sp>
        </mc:Choice>
        <mc:Fallback xmlns="">
          <p:sp>
            <p:nvSpPr>
              <p:cNvPr id="3" name="Content Placeholder 2">
                <a:extLst>
                  <a:ext uri="{FF2B5EF4-FFF2-40B4-BE49-F238E27FC236}">
                    <a16:creationId xmlns:a16="http://schemas.microsoft.com/office/drawing/2014/main" id="{22575585-9919-A36E-D16D-918C4B10A7AE}"/>
                  </a:ext>
                </a:extLst>
              </p:cNvPr>
              <p:cNvSpPr>
                <a:spLocks noGrp="1" noRot="1" noChangeAspect="1" noMove="1" noResize="1" noEditPoints="1" noAdjustHandles="1" noChangeArrowheads="1" noChangeShapeType="1" noTextEdit="1"/>
              </p:cNvSpPr>
              <p:nvPr>
                <p:ph idx="1"/>
              </p:nvPr>
            </p:nvSpPr>
            <p:spPr>
              <a:xfrm>
                <a:off x="628649" y="1175049"/>
                <a:ext cx="4719727" cy="1826944"/>
              </a:xfrm>
              <a:blipFill>
                <a:blip r:embed="rId2"/>
                <a:stretch>
                  <a:fillRect l="-2688" t="-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B2B254-86E1-8379-B87B-9B4FAD3AFECD}"/>
                  </a:ext>
                </a:extLst>
              </p:cNvPr>
              <p:cNvSpPr txBox="1"/>
              <p:nvPr/>
            </p:nvSpPr>
            <p:spPr>
              <a:xfrm>
                <a:off x="4986068" y="1199072"/>
                <a:ext cx="3925019" cy="15002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𝑝</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𝑓</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den>
                                </m:f>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e>
                            </m:mr>
                            <m:mr>
                              <m:e>
                                <m:r>
                                  <a:rPr lang="en-US" i="1">
                                    <a:latin typeface="Cambria Math" panose="02040503050406030204" pitchFamily="18" charset="0"/>
                                  </a:rPr>
                                  <m:t>⋮</m:t>
                                </m:r>
                              </m:e>
                            </m:mr>
                            <m:m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𝑓</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den>
                                </m:f>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e>
                            </m:mr>
                          </m:m>
                        </m:e>
                      </m:d>
                    </m:oMath>
                  </m:oMathPara>
                </a14:m>
                <a:endParaRPr lang="en-US" dirty="0"/>
              </a:p>
            </p:txBody>
          </p:sp>
        </mc:Choice>
        <mc:Fallback xmlns="">
          <p:sp>
            <p:nvSpPr>
              <p:cNvPr id="8" name="TextBox 7">
                <a:extLst>
                  <a:ext uri="{FF2B5EF4-FFF2-40B4-BE49-F238E27FC236}">
                    <a16:creationId xmlns:a16="http://schemas.microsoft.com/office/drawing/2014/main" id="{93B2B254-86E1-8379-B87B-9B4FAD3AFECD}"/>
                  </a:ext>
                </a:extLst>
              </p:cNvPr>
              <p:cNvSpPr txBox="1">
                <a:spLocks noRot="1" noChangeAspect="1" noMove="1" noResize="1" noEditPoints="1" noAdjustHandles="1" noChangeArrowheads="1" noChangeShapeType="1" noTextEdit="1"/>
              </p:cNvSpPr>
              <p:nvPr/>
            </p:nvSpPr>
            <p:spPr>
              <a:xfrm>
                <a:off x="4986068" y="1199072"/>
                <a:ext cx="3925019" cy="15002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C53D7CA7-2B24-59FD-E40E-895B6A45799F}"/>
                  </a:ext>
                </a:extLst>
              </p:cNvPr>
              <p:cNvSpPr txBox="1">
                <a:spLocks/>
              </p:cNvSpPr>
              <p:nvPr/>
            </p:nvSpPr>
            <p:spPr>
              <a:xfrm>
                <a:off x="651651" y="3001992"/>
                <a:ext cx="7733224" cy="27431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direction of this vector gives us the direction in which </a:t>
                </a:r>
                <a14:m>
                  <m:oMath xmlns:m="http://schemas.openxmlformats.org/officeDocument/2006/math">
                    <m:r>
                      <a:rPr lang="en-US" b="0" i="1" smtClean="0">
                        <a:latin typeface="Cambria Math" panose="02040503050406030204" pitchFamily="18" charset="0"/>
                      </a:rPr>
                      <m:t>𝑓</m:t>
                    </m:r>
                  </m:oMath>
                </a14:m>
                <a:r>
                  <a:rPr lang="en-US" dirty="0"/>
                  <a:t> increases most rapidly; the negative (opposite) direction the direction in which it decreases most rapidly.</a:t>
                </a:r>
              </a:p>
              <a:p>
                <a:pPr marL="0" indent="0">
                  <a:buFont typeface="Arial" panose="020B0604020202020204" pitchFamily="34" charset="0"/>
                  <a:buNone/>
                </a:pPr>
                <a:r>
                  <a:rPr lang="en-US" dirty="0"/>
                  <a:t>When we “step” in the direction of the gradient, we call it </a:t>
                </a:r>
                <a:r>
                  <a:rPr lang="en-US" i="1" dirty="0"/>
                  <a:t>gradient ascent</a:t>
                </a:r>
                <a:r>
                  <a:rPr lang="en-US" dirty="0"/>
                  <a:t>; in the negative direction, we call it </a:t>
                </a:r>
                <a:r>
                  <a:rPr lang="en-US" i="1" dirty="0"/>
                  <a:t>gradient descent</a:t>
                </a:r>
                <a:r>
                  <a:rPr lang="en-US" dirty="0"/>
                  <a:t>.</a:t>
                </a:r>
              </a:p>
            </p:txBody>
          </p:sp>
        </mc:Choice>
        <mc:Fallback xmlns="">
          <p:sp>
            <p:nvSpPr>
              <p:cNvPr id="10" name="Content Placeholder 2">
                <a:extLst>
                  <a:ext uri="{FF2B5EF4-FFF2-40B4-BE49-F238E27FC236}">
                    <a16:creationId xmlns:a16="http://schemas.microsoft.com/office/drawing/2014/main" id="{C53D7CA7-2B24-59FD-E40E-895B6A45799F}"/>
                  </a:ext>
                </a:extLst>
              </p:cNvPr>
              <p:cNvSpPr txBox="1">
                <a:spLocks noRot="1" noChangeAspect="1" noMove="1" noResize="1" noEditPoints="1" noAdjustHandles="1" noChangeArrowheads="1" noChangeShapeType="1" noTextEdit="1"/>
              </p:cNvSpPr>
              <p:nvPr/>
            </p:nvSpPr>
            <p:spPr>
              <a:xfrm>
                <a:off x="651651" y="3001992"/>
                <a:ext cx="7733224" cy="2743199"/>
              </a:xfrm>
              <a:prstGeom prst="rect">
                <a:avLst/>
              </a:prstGeom>
              <a:blipFill>
                <a:blip r:embed="rId4"/>
                <a:stretch>
                  <a:fillRect l="-1642" t="-5069" r="-657" b="-1382"/>
                </a:stretch>
              </a:blipFill>
            </p:spPr>
            <p:txBody>
              <a:bodyPr/>
              <a:lstStyle/>
              <a:p>
                <a:r>
                  <a:rPr lang="en-US">
                    <a:noFill/>
                  </a:rPr>
                  <a:t> </a:t>
                </a:r>
              </a:p>
            </p:txBody>
          </p:sp>
        </mc:Fallback>
      </mc:AlternateContent>
    </p:spTree>
    <p:extLst>
      <p:ext uri="{BB962C8B-B14F-4D97-AF65-F5344CB8AC3E}">
        <p14:creationId xmlns:p14="http://schemas.microsoft.com/office/powerpoint/2010/main" val="112874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751A-21CB-0DBF-E049-43D622311983}"/>
              </a:ext>
            </a:extLst>
          </p:cNvPr>
          <p:cNvSpPr>
            <a:spLocks noGrp="1"/>
          </p:cNvSpPr>
          <p:nvPr>
            <p:ph type="title"/>
          </p:nvPr>
        </p:nvSpPr>
        <p:spPr/>
        <p:txBody>
          <a:bodyPr/>
          <a:lstStyle/>
          <a:p>
            <a:r>
              <a:rPr lang="en-US" dirty="0"/>
              <a:t>Gradient Descent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83954E-9AFA-C171-6B34-2C080B9412E2}"/>
                  </a:ext>
                </a:extLst>
              </p:cNvPr>
              <p:cNvSpPr>
                <a:spLocks noGrp="1"/>
              </p:cNvSpPr>
              <p:nvPr>
                <p:ph idx="1"/>
              </p:nvPr>
            </p:nvSpPr>
            <p:spPr/>
            <p:txBody>
              <a:bodyPr/>
              <a:lstStyle/>
              <a:p>
                <a:pPr marL="0" indent="0">
                  <a:buNone/>
                </a:pPr>
                <a:r>
                  <a:rPr lang="en-US" dirty="0"/>
                  <a:t>The basic idea:</a:t>
                </a:r>
              </a:p>
              <a:p>
                <a:pPr marL="0" indent="0">
                  <a:buNone/>
                </a:pPr>
                <a:r>
                  <a:rPr lang="en-US" dirty="0"/>
                  <a:t>Pick a starting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oMath>
                </a14:m>
                <a:r>
                  <a:rPr lang="en-US" dirty="0"/>
                  <a:t>, in your parameter space.</a:t>
                </a:r>
              </a:p>
              <a:p>
                <a:pPr marL="0" indent="0">
                  <a:buNone/>
                </a:pPr>
                <a:r>
                  <a:rPr lang="en-US" dirty="0"/>
                  <a:t>Take a “step” in the direction opposite the gradient to get to a new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𝜆</m:t>
                      </m:r>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r>
                  <a:rPr lang="en-US" dirty="0"/>
                  <a:t>Repeat as desired.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sub>
                      </m:sSub>
                      <m:r>
                        <a:rPr lang="en-US" i="1">
                          <a:latin typeface="Cambria Math" panose="02040503050406030204" pitchFamily="18" charset="0"/>
                        </a:rPr>
                        <m:t>−</m:t>
                      </m:r>
                      <m:r>
                        <a:rPr lang="en-US" b="0" i="1" smtClean="0">
                          <a:latin typeface="Cambria Math" panose="02040503050406030204" pitchFamily="18" charset="0"/>
                        </a:rPr>
                        <m:t>𝜆</m:t>
                      </m:r>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oMath>
                  </m:oMathPara>
                </a14:m>
                <a:endParaRPr lang="en-US" dirty="0"/>
              </a:p>
              <a:p>
                <a:pPr marL="0" indent="0">
                  <a:buNone/>
                </a:pPr>
                <a:r>
                  <a:rPr lang="en-US" dirty="0"/>
                  <a:t>This gives a sequence that is (hopefully) monotone.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m:oMathPara>
                </a14:m>
                <a:endParaRPr lang="en-US" dirty="0"/>
              </a:p>
              <a:p>
                <a:pPr marL="0" indent="0">
                  <a:buNone/>
                </a:pPr>
                <a:r>
                  <a:rPr lang="en-US" dirty="0"/>
                  <a:t>And should converge on a local minimum if you started in its basin of attraction.</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383954E-9AFA-C171-6B34-2C080B9412E2}"/>
                  </a:ext>
                </a:extLst>
              </p:cNvPr>
              <p:cNvSpPr>
                <a:spLocks noGrp="1" noRot="1" noChangeAspect="1" noMove="1" noResize="1" noEditPoints="1" noAdjustHandles="1" noChangeArrowheads="1" noChangeShapeType="1" noTextEdit="1"/>
              </p:cNvSpPr>
              <p:nvPr>
                <p:ph idx="1"/>
              </p:nvPr>
            </p:nvSpPr>
            <p:spPr>
              <a:blipFill>
                <a:blip r:embed="rId3"/>
                <a:stretch>
                  <a:fillRect l="-1608" t="-2025" b="-2278"/>
                </a:stretch>
              </a:blipFill>
            </p:spPr>
            <p:txBody>
              <a:bodyPr/>
              <a:lstStyle/>
              <a:p>
                <a:r>
                  <a:rPr lang="en-US">
                    <a:noFill/>
                  </a:rPr>
                  <a:t> </a:t>
                </a:r>
              </a:p>
            </p:txBody>
          </p:sp>
        </mc:Fallback>
      </mc:AlternateContent>
    </p:spTree>
    <p:extLst>
      <p:ext uri="{BB962C8B-B14F-4D97-AF65-F5344CB8AC3E}">
        <p14:creationId xmlns:p14="http://schemas.microsoft.com/office/powerpoint/2010/main" val="4178217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5D36-98E1-B6F7-76E0-E0D78418577F}"/>
              </a:ext>
            </a:extLst>
          </p:cNvPr>
          <p:cNvSpPr>
            <a:spLocks noGrp="1"/>
          </p:cNvSpPr>
          <p:nvPr>
            <p:ph type="title"/>
          </p:nvPr>
        </p:nvSpPr>
        <p:spPr/>
        <p:txBody>
          <a:bodyPr/>
          <a:lstStyle/>
          <a:p>
            <a:r>
              <a:rPr lang="en-US" dirty="0"/>
              <a:t>Gradient Descent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3ED2AF-3A3E-E294-939E-64B48FD34129}"/>
                  </a:ext>
                </a:extLst>
              </p:cNvPr>
              <p:cNvSpPr>
                <a:spLocks noGrp="1"/>
              </p:cNvSpPr>
              <p:nvPr>
                <p:ph idx="1"/>
              </p:nvPr>
            </p:nvSpPr>
            <p:spPr/>
            <p:txBody>
              <a:bodyPr/>
              <a:lstStyle/>
              <a:p>
                <a:pPr marL="0" indent="0">
                  <a:buNone/>
                </a:pPr>
                <a:r>
                  <a:rPr lang="en-US" dirty="0"/>
                  <a:t>The parameter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m:t>
                        </m:r>
                      </m:sup>
                    </m:sSup>
                  </m:oMath>
                </a14:m>
                <a:r>
                  <a:rPr lang="en-US" dirty="0"/>
                  <a:t> is called the </a:t>
                </a:r>
                <a:r>
                  <a:rPr lang="en-US" i="1" dirty="0"/>
                  <a:t>step size</a:t>
                </a:r>
                <a:r>
                  <a:rPr lang="en-US" dirty="0"/>
                  <a:t> or </a:t>
                </a:r>
                <a:r>
                  <a:rPr lang="en-US" i="1" dirty="0"/>
                  <a:t>learning rate</a:t>
                </a:r>
                <a:r>
                  <a:rPr lang="en-US" dirty="0"/>
                  <a:t>.</a:t>
                </a:r>
              </a:p>
              <a:p>
                <a:pPr marL="0" indent="0">
                  <a:buNone/>
                </a:pPr>
                <a:r>
                  <a:rPr lang="en-US" dirty="0"/>
                  <a:t>A smaller step size results in slower convergence, whereas a larger step size can result in overshooting minima and leading to the algorithm diverging.</a:t>
                </a:r>
              </a:p>
              <a:p>
                <a:pPr marL="0" indent="0">
                  <a:buNone/>
                </a:pPr>
                <a:r>
                  <a:rPr lang="en-US" dirty="0"/>
                  <a:t>In practice, most algorithms use a variable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𝑛</m:t>
                        </m:r>
                      </m:sub>
                    </m:sSub>
                  </m:oMath>
                </a14:m>
                <a:r>
                  <a:rPr lang="en-US" dirty="0"/>
                  <a:t> for each step, determined by local properties of the function.</a:t>
                </a:r>
              </a:p>
            </p:txBody>
          </p:sp>
        </mc:Choice>
        <mc:Fallback xmlns="">
          <p:sp>
            <p:nvSpPr>
              <p:cNvPr id="3" name="Content Placeholder 2">
                <a:extLst>
                  <a:ext uri="{FF2B5EF4-FFF2-40B4-BE49-F238E27FC236}">
                    <a16:creationId xmlns:a16="http://schemas.microsoft.com/office/drawing/2014/main" id="{E23ED2AF-3A3E-E294-939E-64B48FD34129}"/>
                  </a:ext>
                </a:extLst>
              </p:cNvPr>
              <p:cNvSpPr>
                <a:spLocks noGrp="1" noRot="1" noChangeAspect="1" noMove="1" noResize="1" noEditPoints="1" noAdjustHandles="1" noChangeArrowheads="1" noChangeShapeType="1" noTextEdit="1"/>
              </p:cNvSpPr>
              <p:nvPr>
                <p:ph idx="1"/>
              </p:nvPr>
            </p:nvSpPr>
            <p:spPr>
              <a:blipFill>
                <a:blip r:embed="rId3"/>
                <a:stretch>
                  <a:fillRect l="-1608" t="-2025" r="-161"/>
                </a:stretch>
              </a:blipFill>
            </p:spPr>
            <p:txBody>
              <a:bodyPr/>
              <a:lstStyle/>
              <a:p>
                <a:r>
                  <a:rPr lang="en-US">
                    <a:noFill/>
                  </a:rPr>
                  <a:t> </a:t>
                </a:r>
              </a:p>
            </p:txBody>
          </p:sp>
        </mc:Fallback>
      </mc:AlternateContent>
    </p:spTree>
    <p:extLst>
      <p:ext uri="{BB962C8B-B14F-4D97-AF65-F5344CB8AC3E}">
        <p14:creationId xmlns:p14="http://schemas.microsoft.com/office/powerpoint/2010/main" val="546906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FF6F-60E1-98FA-F418-A0A23777F2C8}"/>
              </a:ext>
            </a:extLst>
          </p:cNvPr>
          <p:cNvSpPr>
            <a:spLocks noGrp="1"/>
          </p:cNvSpPr>
          <p:nvPr>
            <p:ph type="title"/>
          </p:nvPr>
        </p:nvSpPr>
        <p:spPr/>
        <p:txBody>
          <a:bodyPr/>
          <a:lstStyle/>
          <a:p>
            <a:r>
              <a:rPr lang="en-US" dirty="0"/>
              <a:t>Gradient Descent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7C9F2D-E061-D105-05E6-5E3B107B3319}"/>
                  </a:ext>
                </a:extLst>
              </p:cNvPr>
              <p:cNvSpPr>
                <a:spLocks noGrp="1"/>
              </p:cNvSpPr>
              <p:nvPr>
                <p:ph idx="1"/>
              </p:nvPr>
            </p:nvSpPr>
            <p:spPr/>
            <p:txBody>
              <a:bodyPr/>
              <a:lstStyle/>
              <a:p>
                <a:pPr marL="0" indent="0">
                  <a:buNone/>
                </a:pPr>
                <a:r>
                  <a:rPr lang="en-US" dirty="0"/>
                  <a:t>Recall the least squares gradient from before</a:t>
                </a:r>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𝑆</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𝑗</m:t>
                              </m:r>
                            </m:sub>
                          </m:sSub>
                        </m:den>
                      </m:f>
                      <m:r>
                        <a:rPr lang="en-US" sz="2000" i="1">
                          <a:latin typeface="Cambria Math" panose="02040503050406030204" pitchFamily="18" charset="0"/>
                        </a:rPr>
                        <m:t>=−2</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𝑖</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𝑖</m:t>
                              </m:r>
                            </m:sub>
                          </m:sSub>
                        </m:e>
                      </m:nary>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𝛽</m:t>
                          </m:r>
                          <m:r>
                            <a:rPr lang="en-US" sz="2000" i="1">
                              <a:latin typeface="Cambria Math" panose="02040503050406030204" pitchFamily="18" charset="0"/>
                            </a:rPr>
                            <m:t>)</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𝑗</m:t>
                              </m:r>
                            </m:sub>
                          </m:sSub>
                        </m:den>
                      </m:f>
                      <m:r>
                        <a:rPr lang="en-US" sz="2000" i="1">
                          <a:latin typeface="Cambria Math" panose="02040503050406030204" pitchFamily="18" charset="0"/>
                        </a:rPr>
                        <m:t>, </m:t>
                      </m:r>
                      <m:r>
                        <a:rPr lang="en-US" sz="2000" i="1">
                          <a:latin typeface="Cambria Math" panose="02040503050406030204" pitchFamily="18" charset="0"/>
                        </a:rPr>
                        <m:t>𝑗</m:t>
                      </m:r>
                      <m:r>
                        <a:rPr lang="en-US" sz="2000" i="1">
                          <a:latin typeface="Cambria Math" panose="02040503050406030204" pitchFamily="18" charset="0"/>
                        </a:rPr>
                        <m:t>=1,…, </m:t>
                      </m:r>
                      <m:r>
                        <a:rPr lang="en-US" sz="2000" i="1">
                          <a:latin typeface="Cambria Math" panose="02040503050406030204" pitchFamily="18" charset="0"/>
                        </a:rPr>
                        <m:t>𝑚</m:t>
                      </m:r>
                    </m:oMath>
                  </m:oMathPara>
                </a14:m>
                <a:endParaRPr lang="en-US" sz="2000" dirty="0"/>
              </a:p>
              <a:p>
                <a:pPr marL="0" indent="0">
                  <a:buNone/>
                </a:pPr>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𝛽</m:t>
                        </m:r>
                      </m:e>
                    </m:d>
                  </m:oMath>
                </a14:m>
                <a:r>
                  <a:rPr lang="en-US" dirty="0"/>
                  <a:t>. Notational convenience:</a:t>
                </a:r>
              </a:p>
              <a:p>
                <a:pPr marL="0" indent="0" algn="ctr">
                  <a:buNone/>
                </a:pPr>
                <a:r>
                  <a:rPr lang="en-US" dirty="0"/>
                  <a:t> </a:t>
                </a:r>
                <a14:m>
                  <m:oMath xmlns:m="http://schemas.openxmlformats.org/officeDocument/2006/math">
                    <m:r>
                      <a:rPr lang="en-US" b="1" i="1" smtClean="0">
                        <a:latin typeface="Cambria Math" panose="02040503050406030204" pitchFamily="18" charset="0"/>
                      </a:rPr>
                      <m:t>𝒚</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𝑦</m:t>
                                  </m:r>
                                </m:e>
                                <m:sub>
                                  <m:r>
                                    <m:rPr>
                                      <m:brk m:alnAt="7"/>
                                    </m:rPr>
                                    <a:rPr lang="en-US" b="0" i="1" smtClean="0">
                                      <a:latin typeface="Cambria Math" panose="02040503050406030204" pitchFamily="18" charset="0"/>
                                    </a:rPr>
                                    <m:t>1</m:t>
                                  </m:r>
                                </m:sub>
                              </m:sSub>
                            </m:e>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e>
                          </m:mr>
                        </m:m>
                      </m:e>
                    </m:d>
                  </m:oMath>
                </a14:m>
                <a:endParaRPr lang="en-US" dirty="0"/>
              </a:p>
              <a:p>
                <a:pPr marL="0" indent="0" algn="ctr">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1" i="1" smtClean="0">
                              <a:latin typeface="Cambria Math" panose="02040503050406030204" pitchFamily="18" charset="0"/>
                            </a:rPr>
                            <m:t>𝒚</m:t>
                          </m:r>
                        </m:e>
                      </m:acc>
                      <m:r>
                        <a:rPr lang="en-US" b="0" i="1" dirty="0"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e>
                              <m:e>
                                <m:r>
                                  <a:rPr lang="en-US" i="1">
                                    <a:latin typeface="Cambria Math" panose="02040503050406030204" pitchFamily="18" charset="0"/>
                                  </a:rPr>
                                  <m:t>⋯</m:t>
                                </m:r>
                              </m:e>
                              <m:e>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e>
                            </m:mr>
                          </m:m>
                        </m:e>
                      </m:d>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𝐽</m:t>
                      </m:r>
                      <m:r>
                        <a:rPr lang="en-US" i="1" dirty="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𝛽</m:t>
                                            </m:r>
                                          </m:e>
                                        </m:d>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den>
                                    </m:f>
                                  </m:e>
                                  <m:e>
                                    <m:r>
                                      <a:rPr lang="en-US" i="1">
                                        <a:latin typeface="Cambria Math" panose="02040503050406030204" pitchFamily="18" charset="0"/>
                                      </a:rPr>
                                      <m:t>⋯</m:t>
                                    </m:r>
                                  </m:e>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r>
                                              <a:rPr lang="en-US" i="1">
                                                <a:latin typeface="Cambria Math" panose="02040503050406030204" pitchFamily="18" charset="0"/>
                                              </a:rPr>
                                              <m:t>𝛽</m:t>
                                            </m:r>
                                          </m:e>
                                        </m:d>
                                      </m:num>
                                      <m:den>
                                        <m:r>
                                          <a:rPr lang="en-US" b="0" i="1" smtClean="0">
                                            <a:latin typeface="Cambria Math" panose="02040503050406030204" pitchFamily="18" charset="0"/>
                                          </a:rPr>
                                          <m:t>𝜕𝛽</m:t>
                                        </m:r>
                                      </m:den>
                                    </m:f>
                                  </m:e>
                                </m:mr>
                              </m:m>
                            </m:e>
                          </m:d>
                        </m:e>
                        <m:sup>
                          <m:r>
                            <a:rPr lang="en-US" b="0" i="1" smtClean="0">
                              <a:latin typeface="Cambria Math" panose="02040503050406030204" pitchFamily="18" charset="0"/>
                            </a:rPr>
                            <m:t>𝑇</m:t>
                          </m:r>
                        </m:sup>
                      </m:sSup>
                    </m:oMath>
                  </m:oMathPara>
                </a14:m>
                <a:endParaRPr lang="en-US" dirty="0"/>
              </a:p>
              <a:p>
                <a:pPr marL="0" indent="0">
                  <a:buNone/>
                </a:pPr>
                <a:r>
                  <a:rPr lang="en-US" dirty="0"/>
                  <a:t>These are respectively the observed data, model predictions, and the Jacobian.</a:t>
                </a:r>
              </a:p>
            </p:txBody>
          </p:sp>
        </mc:Choice>
        <mc:Fallback xmlns="">
          <p:sp>
            <p:nvSpPr>
              <p:cNvPr id="3" name="Content Placeholder 2">
                <a:extLst>
                  <a:ext uri="{FF2B5EF4-FFF2-40B4-BE49-F238E27FC236}">
                    <a16:creationId xmlns:a16="http://schemas.microsoft.com/office/drawing/2014/main" id="{B07C9F2D-E061-D105-05E6-5E3B107B3319}"/>
                  </a:ext>
                </a:extLst>
              </p:cNvPr>
              <p:cNvSpPr>
                <a:spLocks noGrp="1" noRot="1" noChangeAspect="1" noMove="1" noResize="1" noEditPoints="1" noAdjustHandles="1" noChangeArrowheads="1" noChangeShapeType="1" noTextEdit="1"/>
              </p:cNvSpPr>
              <p:nvPr>
                <p:ph idx="1"/>
              </p:nvPr>
            </p:nvSpPr>
            <p:spPr>
              <a:blipFill>
                <a:blip r:embed="rId2"/>
                <a:stretch>
                  <a:fillRect l="-1608" t="-14684"/>
                </a:stretch>
              </a:blipFill>
            </p:spPr>
            <p:txBody>
              <a:bodyPr/>
              <a:lstStyle/>
              <a:p>
                <a:r>
                  <a:rPr lang="en-US">
                    <a:noFill/>
                  </a:rPr>
                  <a:t> </a:t>
                </a:r>
              </a:p>
            </p:txBody>
          </p:sp>
        </mc:Fallback>
      </mc:AlternateContent>
    </p:spTree>
    <p:extLst>
      <p:ext uri="{BB962C8B-B14F-4D97-AF65-F5344CB8AC3E}">
        <p14:creationId xmlns:p14="http://schemas.microsoft.com/office/powerpoint/2010/main" val="320478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4F2E8-5A24-6D42-981D-A45D2A350AB4}"/>
              </a:ext>
            </a:extLst>
          </p:cNvPr>
          <p:cNvSpPr>
            <a:spLocks noGrp="1"/>
          </p:cNvSpPr>
          <p:nvPr>
            <p:ph type="title"/>
          </p:nvPr>
        </p:nvSpPr>
        <p:spPr/>
        <p:txBody>
          <a:bodyPr/>
          <a:lstStyle/>
          <a:p>
            <a:r>
              <a:rPr lang="en-US" dirty="0"/>
              <a:t>Outline</a:t>
            </a:r>
          </a:p>
        </p:txBody>
      </p:sp>
      <p:sp>
        <p:nvSpPr>
          <p:cNvPr id="2" name="Content Placeholder 1">
            <a:extLst>
              <a:ext uri="{FF2B5EF4-FFF2-40B4-BE49-F238E27FC236}">
                <a16:creationId xmlns:a16="http://schemas.microsoft.com/office/drawing/2014/main" id="{AE212B4A-077D-7F40-80D4-715D5CF69F50}"/>
              </a:ext>
            </a:extLst>
          </p:cNvPr>
          <p:cNvSpPr>
            <a:spLocks noGrp="1"/>
          </p:cNvSpPr>
          <p:nvPr>
            <p:ph idx="1"/>
          </p:nvPr>
        </p:nvSpPr>
        <p:spPr/>
        <p:txBody>
          <a:bodyPr/>
          <a:lstStyle/>
          <a:p>
            <a:r>
              <a:rPr lang="en-US" dirty="0"/>
              <a:t>Least Squares Curve Fitting Problem</a:t>
            </a:r>
          </a:p>
          <a:p>
            <a:r>
              <a:rPr lang="en-US" dirty="0"/>
              <a:t>Least Squares Gradient</a:t>
            </a:r>
          </a:p>
          <a:p>
            <a:r>
              <a:rPr lang="en-US" dirty="0"/>
              <a:t>Linear Case</a:t>
            </a:r>
          </a:p>
          <a:p>
            <a:r>
              <a:rPr lang="en-US" dirty="0"/>
              <a:t>Nonlinear Case</a:t>
            </a:r>
          </a:p>
          <a:p>
            <a:r>
              <a:rPr lang="en-US" dirty="0"/>
              <a:t>Gradient Descent</a:t>
            </a:r>
          </a:p>
          <a:p>
            <a:r>
              <a:rPr lang="en-US" dirty="0"/>
              <a:t>Gauss-Newton Method</a:t>
            </a:r>
          </a:p>
          <a:p>
            <a:r>
              <a:rPr lang="en-US" dirty="0"/>
              <a:t>Levenberg-Marquardt Method</a:t>
            </a:r>
          </a:p>
        </p:txBody>
      </p:sp>
    </p:spTree>
    <p:extLst>
      <p:ext uri="{BB962C8B-B14F-4D97-AF65-F5344CB8AC3E}">
        <p14:creationId xmlns:p14="http://schemas.microsoft.com/office/powerpoint/2010/main" val="100859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624D-54B1-4DD4-A917-E1758FBE610A}"/>
              </a:ext>
            </a:extLst>
          </p:cNvPr>
          <p:cNvSpPr>
            <a:spLocks noGrp="1"/>
          </p:cNvSpPr>
          <p:nvPr>
            <p:ph type="title"/>
          </p:nvPr>
        </p:nvSpPr>
        <p:spPr/>
        <p:txBody>
          <a:bodyPr/>
          <a:lstStyle/>
          <a:p>
            <a:r>
              <a:rPr lang="en-US" dirty="0"/>
              <a:t>Gradient Descent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7D38A3-127C-A115-0274-4AB757B0A3AE}"/>
                  </a:ext>
                </a:extLst>
              </p:cNvPr>
              <p:cNvSpPr>
                <a:spLocks noGrp="1"/>
              </p:cNvSpPr>
              <p:nvPr>
                <p:ph idx="1"/>
              </p:nvPr>
            </p:nvSpPr>
            <p:spPr/>
            <p:txBody>
              <a:bodyPr>
                <a:normAutofit/>
              </a:bodyPr>
              <a:lstStyle/>
              <a:p>
                <a:pPr marL="0" indent="0">
                  <a:buNone/>
                </a:pPr>
                <a:r>
                  <a:rPr lang="en-US" dirty="0"/>
                  <a:t>These notational conveniences carry over to the case where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𝑛</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𝑚</m:t>
                        </m:r>
                      </m:sup>
                    </m:sSup>
                  </m:oMath>
                </a14:m>
                <a:r>
                  <a:rPr lang="en-US" dirty="0"/>
                  <a:t> (a multivalued function) and gives us the most general form of the gradient descent algorithm:</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𝑔𝑑</m:t>
                          </m:r>
                        </m:sub>
                      </m:sSub>
                      <m:r>
                        <a:rPr lang="en-US" b="0" i="1" smtClean="0">
                          <a:latin typeface="Cambria Math" panose="02040503050406030204" pitchFamily="18" charset="0"/>
                        </a:rPr>
                        <m:t>=</m:t>
                      </m:r>
                      <m:r>
                        <a:rPr lang="en-US" b="0" i="1" smtClean="0">
                          <a:latin typeface="Cambria Math" panose="02040503050406030204" pitchFamily="18" charset="0"/>
                        </a:rPr>
                        <m:t>𝜆</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𝐽</m:t>
                          </m:r>
                        </m:e>
                        <m:sup>
                          <m:r>
                            <a:rPr lang="en-US" b="0" i="1" smtClean="0">
                              <a:latin typeface="Cambria Math" panose="02040503050406030204" pitchFamily="18" charset="0"/>
                            </a:rPr>
                            <m:t>𝑇</m:t>
                          </m:r>
                        </m:sup>
                      </m:sSup>
                      <m:r>
                        <a:rPr lang="en-US" b="0" i="1" smtClean="0">
                          <a:latin typeface="Cambria Math" panose="02040503050406030204" pitchFamily="18" charset="0"/>
                        </a:rPr>
                        <m:t>𝑊</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d>
                    </m:oMath>
                  </m:oMathPara>
                </a14:m>
                <a:br>
                  <a:rPr lang="en-US" dirty="0"/>
                </a:br>
                <a:endParaRPr lang="en-US" dirty="0"/>
              </a:p>
              <a:p>
                <a:pPr marL="0" indent="0">
                  <a:buNone/>
                </a:pPr>
                <a:r>
                  <a:rPr lang="en-US" dirty="0"/>
                  <a:t>Using this notational standard,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𝑔𝑑</m:t>
                        </m:r>
                      </m:sub>
                    </m:sSub>
                  </m:oMath>
                </a14:m>
                <a:r>
                  <a:rPr lang="en-US" dirty="0"/>
                  <a:t> is the parameter update </a:t>
                </a:r>
                <a14:m>
                  <m:oMath xmlns:m="http://schemas.openxmlformats.org/officeDocument/2006/math">
                    <m:r>
                      <a:rPr lang="en-US" b="0" i="1" smtClean="0">
                        <a:latin typeface="Cambria Math" panose="02040503050406030204" pitchFamily="18" charset="0"/>
                      </a:rPr>
                      <m:t>h</m:t>
                    </m:r>
                  </m:oMath>
                </a14:m>
                <a:r>
                  <a:rPr lang="en-US" dirty="0"/>
                  <a:t> that moves along the gradient. </a:t>
                </a:r>
                <a14:m>
                  <m:oMath xmlns:m="http://schemas.openxmlformats.org/officeDocument/2006/math">
                    <m:r>
                      <a:rPr lang="en-US" b="0" i="1" smtClean="0">
                        <a:latin typeface="Cambria Math" panose="02040503050406030204" pitchFamily="18" charset="0"/>
                      </a:rPr>
                      <m:t>𝑊</m:t>
                    </m:r>
                  </m:oMath>
                </a14:m>
                <a:r>
                  <a:rPr lang="en-US" dirty="0"/>
                  <a:t> is a matrix of weights, the details of which are beyond our current scope.</a:t>
                </a:r>
              </a:p>
            </p:txBody>
          </p:sp>
        </mc:Choice>
        <mc:Fallback xmlns="">
          <p:sp>
            <p:nvSpPr>
              <p:cNvPr id="3" name="Content Placeholder 2">
                <a:extLst>
                  <a:ext uri="{FF2B5EF4-FFF2-40B4-BE49-F238E27FC236}">
                    <a16:creationId xmlns:a16="http://schemas.microsoft.com/office/drawing/2014/main" id="{627D38A3-127C-A115-0274-4AB757B0A3AE}"/>
                  </a:ext>
                </a:extLst>
              </p:cNvPr>
              <p:cNvSpPr>
                <a:spLocks noGrp="1" noRot="1" noChangeAspect="1" noMove="1" noResize="1" noEditPoints="1" noAdjustHandles="1" noChangeArrowheads="1" noChangeShapeType="1" noTextEdit="1"/>
              </p:cNvSpPr>
              <p:nvPr>
                <p:ph idx="1"/>
              </p:nvPr>
            </p:nvSpPr>
            <p:spPr>
              <a:blipFill>
                <a:blip r:embed="rId3"/>
                <a:stretch>
                  <a:fillRect l="-1608" t="-2025" r="-1768"/>
                </a:stretch>
              </a:blipFill>
            </p:spPr>
            <p:txBody>
              <a:bodyPr/>
              <a:lstStyle/>
              <a:p>
                <a:r>
                  <a:rPr lang="en-US">
                    <a:noFill/>
                  </a:rPr>
                  <a:t> </a:t>
                </a:r>
              </a:p>
            </p:txBody>
          </p:sp>
        </mc:Fallback>
      </mc:AlternateContent>
    </p:spTree>
    <p:extLst>
      <p:ext uri="{BB962C8B-B14F-4D97-AF65-F5344CB8AC3E}">
        <p14:creationId xmlns:p14="http://schemas.microsoft.com/office/powerpoint/2010/main" val="396953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73E9-F96B-36D1-1CC7-43E099B24E29}"/>
              </a:ext>
            </a:extLst>
          </p:cNvPr>
          <p:cNvSpPr>
            <a:spLocks noGrp="1"/>
          </p:cNvSpPr>
          <p:nvPr>
            <p:ph type="title"/>
          </p:nvPr>
        </p:nvSpPr>
        <p:spPr/>
        <p:txBody>
          <a:bodyPr/>
          <a:lstStyle/>
          <a:p>
            <a:r>
              <a:rPr lang="en-US" dirty="0"/>
              <a:t>Gauss-Newton Method</a:t>
            </a:r>
          </a:p>
        </p:txBody>
      </p:sp>
      <p:sp>
        <p:nvSpPr>
          <p:cNvPr id="3" name="Content Placeholder 2">
            <a:extLst>
              <a:ext uri="{FF2B5EF4-FFF2-40B4-BE49-F238E27FC236}">
                <a16:creationId xmlns:a16="http://schemas.microsoft.com/office/drawing/2014/main" id="{88815C2C-06CC-83C7-C8BF-21BE69A4AD62}"/>
              </a:ext>
            </a:extLst>
          </p:cNvPr>
          <p:cNvSpPr>
            <a:spLocks noGrp="1"/>
          </p:cNvSpPr>
          <p:nvPr>
            <p:ph idx="1"/>
          </p:nvPr>
        </p:nvSpPr>
        <p:spPr>
          <a:xfrm>
            <a:off x="628650" y="1175049"/>
            <a:ext cx="5151048" cy="1904581"/>
          </a:xfrm>
        </p:spPr>
        <p:txBody>
          <a:bodyPr/>
          <a:lstStyle/>
          <a:p>
            <a:pPr marL="0" indent="0">
              <a:buNone/>
            </a:pPr>
            <a:r>
              <a:rPr lang="en-US" dirty="0"/>
              <a:t>We start by considering Newton-Raphson’s method, a technique for finding zeros of a function using the tangent line.</a:t>
            </a:r>
          </a:p>
        </p:txBody>
      </p:sp>
      <p:pic>
        <p:nvPicPr>
          <p:cNvPr id="4" name="Picture 3">
            <a:extLst>
              <a:ext uri="{FF2B5EF4-FFF2-40B4-BE49-F238E27FC236}">
                <a16:creationId xmlns:a16="http://schemas.microsoft.com/office/drawing/2014/main" id="{EE95AFF2-0CD9-2E76-CF59-6355F719E584}"/>
              </a:ext>
            </a:extLst>
          </p:cNvPr>
          <p:cNvPicPr>
            <a:picLocks noChangeAspect="1"/>
          </p:cNvPicPr>
          <p:nvPr/>
        </p:nvPicPr>
        <p:blipFill>
          <a:blip r:embed="rId2"/>
          <a:stretch>
            <a:fillRect/>
          </a:stretch>
        </p:blipFill>
        <p:spPr>
          <a:xfrm>
            <a:off x="6022676" y="1066801"/>
            <a:ext cx="2885425" cy="2500702"/>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B32C5F1A-7EA4-BB31-5606-412096751807}"/>
                  </a:ext>
                </a:extLst>
              </p:cNvPr>
              <p:cNvSpPr txBox="1">
                <a:spLocks/>
              </p:cNvSpPr>
              <p:nvPr/>
            </p:nvSpPr>
            <p:spPr>
              <a:xfrm>
                <a:off x="628649" y="3302898"/>
                <a:ext cx="7886699" cy="2821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strategy given a function </a:t>
                </a:r>
                <a14:m>
                  <m:oMath xmlns:m="http://schemas.openxmlformats.org/officeDocument/2006/math">
                    <m:r>
                      <a:rPr lang="en-US" b="0" i="1" smtClean="0">
                        <a:latin typeface="Cambria Math" panose="02040503050406030204" pitchFamily="18" charset="0"/>
                      </a:rPr>
                      <m:t>𝑓</m:t>
                    </m:r>
                  </m:oMath>
                </a14:m>
                <a:r>
                  <a:rPr lang="en-US" dirty="0"/>
                  <a:t> is as follows:</a:t>
                </a:r>
              </a:p>
              <a:p>
                <a:r>
                  <a:rPr lang="en-US" dirty="0"/>
                  <a:t>Make an initial guess,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a14:m>
                <a:r>
                  <a:rPr lang="en-US" dirty="0"/>
                  <a:t>.</a:t>
                </a:r>
              </a:p>
              <a:p>
                <a:r>
                  <a:rPr lang="en-US" dirty="0"/>
                  <a:t>If the tangent to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a14:m>
                <a:r>
                  <a:rPr lang="en-US" dirty="0"/>
                  <a:t> intercepts the x-axis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then the slope is given by</a:t>
                </a:r>
              </a:p>
              <a:p>
                <a:pPr marL="457200" lvl="1"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r>
                            <a:rPr lang="en-US" b="0" i="1" smtClean="0">
                              <a:latin typeface="Cambria Math" panose="02040503050406030204" pitchFamily="18" charset="0"/>
                            </a:rPr>
                            <m:t>−0</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en>
                      </m:f>
                    </m:oMath>
                  </m:oMathPara>
                </a14:m>
                <a:endParaRPr lang="en-US" dirty="0"/>
              </a:p>
            </p:txBody>
          </p:sp>
        </mc:Choice>
        <mc:Fallback xmlns="">
          <p:sp>
            <p:nvSpPr>
              <p:cNvPr id="6" name="Content Placeholder 2">
                <a:extLst>
                  <a:ext uri="{FF2B5EF4-FFF2-40B4-BE49-F238E27FC236}">
                    <a16:creationId xmlns:a16="http://schemas.microsoft.com/office/drawing/2014/main" id="{B32C5F1A-7EA4-BB31-5606-412096751807}"/>
                  </a:ext>
                </a:extLst>
              </p:cNvPr>
              <p:cNvSpPr txBox="1">
                <a:spLocks noRot="1" noChangeAspect="1" noMove="1" noResize="1" noEditPoints="1" noAdjustHandles="1" noChangeArrowheads="1" noChangeShapeType="1" noTextEdit="1"/>
              </p:cNvSpPr>
              <p:nvPr/>
            </p:nvSpPr>
            <p:spPr>
              <a:xfrm>
                <a:off x="628649" y="3302898"/>
                <a:ext cx="7886699" cy="2821857"/>
              </a:xfrm>
              <a:prstGeom prst="rect">
                <a:avLst/>
              </a:prstGeom>
              <a:blipFill>
                <a:blip r:embed="rId3"/>
                <a:stretch>
                  <a:fillRect l="-1608" t="-3587"/>
                </a:stretch>
              </a:blipFill>
            </p:spPr>
            <p:txBody>
              <a:bodyPr/>
              <a:lstStyle/>
              <a:p>
                <a:r>
                  <a:rPr lang="en-US">
                    <a:noFill/>
                  </a:rPr>
                  <a:t> </a:t>
                </a:r>
              </a:p>
            </p:txBody>
          </p:sp>
        </mc:Fallback>
      </mc:AlternateContent>
    </p:spTree>
    <p:extLst>
      <p:ext uri="{BB962C8B-B14F-4D97-AF65-F5344CB8AC3E}">
        <p14:creationId xmlns:p14="http://schemas.microsoft.com/office/powerpoint/2010/main" val="2519434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1FBF-A7F4-E32F-1D71-21E190C40F7C}"/>
              </a:ext>
            </a:extLst>
          </p:cNvPr>
          <p:cNvSpPr>
            <a:spLocks noGrp="1"/>
          </p:cNvSpPr>
          <p:nvPr>
            <p:ph type="title"/>
          </p:nvPr>
        </p:nvSpPr>
        <p:spPr/>
        <p:txBody>
          <a:bodyPr/>
          <a:lstStyle/>
          <a:p>
            <a:r>
              <a:rPr lang="en-US" dirty="0"/>
              <a:t>Gauss-Newton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872793-D4E7-B2AE-F3EB-A7032AF8FC09}"/>
                  </a:ext>
                </a:extLst>
              </p:cNvPr>
              <p:cNvSpPr>
                <a:spLocks noGrp="1"/>
              </p:cNvSpPr>
              <p:nvPr>
                <p:ph idx="1"/>
              </p:nvPr>
            </p:nvSpPr>
            <p:spPr/>
            <p:txBody>
              <a:bodyPr/>
              <a:lstStyle/>
              <a:p>
                <a:r>
                  <a:rPr lang="en-US" dirty="0"/>
                  <a:t>Solving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gives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den>
                      </m:f>
                    </m:oMath>
                  </m:oMathPara>
                </a14:m>
                <a:endParaRPr lang="en-US" dirty="0"/>
              </a:p>
              <a:p>
                <a:r>
                  <a:rPr lang="en-US" dirty="0"/>
                  <a:t>Iterate as desired, with the update rule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den>
                      </m:f>
                    </m:oMath>
                  </m:oMathPara>
                </a14:m>
                <a:endParaRPr lang="en-US" dirty="0"/>
              </a:p>
            </p:txBody>
          </p:sp>
        </mc:Choice>
        <mc:Fallback xmlns="">
          <p:sp>
            <p:nvSpPr>
              <p:cNvPr id="3" name="Content Placeholder 2">
                <a:extLst>
                  <a:ext uri="{FF2B5EF4-FFF2-40B4-BE49-F238E27FC236}">
                    <a16:creationId xmlns:a16="http://schemas.microsoft.com/office/drawing/2014/main" id="{C5872793-D4E7-B2AE-F3EB-A7032AF8FC09}"/>
                  </a:ext>
                </a:extLst>
              </p:cNvPr>
              <p:cNvSpPr>
                <a:spLocks noGrp="1" noRot="1" noChangeAspect="1" noMove="1" noResize="1" noEditPoints="1" noAdjustHandles="1" noChangeArrowheads="1" noChangeShapeType="1" noTextEdit="1"/>
              </p:cNvSpPr>
              <p:nvPr>
                <p:ph idx="1"/>
              </p:nvPr>
            </p:nvSpPr>
            <p:spPr>
              <a:blipFill>
                <a:blip r:embed="rId3"/>
                <a:stretch>
                  <a:fillRect l="-1447" t="-202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F106DD6-0152-A7BB-9C1E-ACDCB840FDFE}"/>
              </a:ext>
            </a:extLst>
          </p:cNvPr>
          <p:cNvPicPr>
            <a:picLocks noChangeAspect="1"/>
          </p:cNvPicPr>
          <p:nvPr/>
        </p:nvPicPr>
        <p:blipFill>
          <a:blip r:embed="rId4"/>
          <a:stretch>
            <a:fillRect/>
          </a:stretch>
        </p:blipFill>
        <p:spPr>
          <a:xfrm>
            <a:off x="5470585" y="3781757"/>
            <a:ext cx="3509513" cy="2503453"/>
          </a:xfrm>
          <a:prstGeom prst="rect">
            <a:avLst/>
          </a:prstGeom>
        </p:spPr>
      </p:pic>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285E2D5-FB62-7C1B-6FBA-4B6DCABB9F1F}"/>
                  </a:ext>
                </a:extLst>
              </p:cNvPr>
              <p:cNvSpPr txBox="1">
                <a:spLocks/>
              </p:cNvSpPr>
              <p:nvPr/>
            </p:nvSpPr>
            <p:spPr>
              <a:xfrm>
                <a:off x="628650" y="3825910"/>
                <a:ext cx="4012361" cy="25034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Note that this requires the function </a:t>
                </a:r>
                <a14:m>
                  <m:oMath xmlns:m="http://schemas.openxmlformats.org/officeDocument/2006/math">
                    <m:r>
                      <a:rPr lang="en-US" b="0" i="1" smtClean="0">
                        <a:latin typeface="Cambria Math" panose="02040503050406030204" pitchFamily="18" charset="0"/>
                      </a:rPr>
                      <m:t>𝑓</m:t>
                    </m:r>
                  </m:oMath>
                </a14:m>
                <a:r>
                  <a:rPr lang="en-US" dirty="0"/>
                  <a:t> be differentiable and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≠0</m:t>
                    </m:r>
                  </m:oMath>
                </a14:m>
                <a:r>
                  <a:rPr lang="en-US" dirty="0"/>
                  <a:t> at each step.</a:t>
                </a:r>
              </a:p>
            </p:txBody>
          </p:sp>
        </mc:Choice>
        <mc:Fallback xmlns="">
          <p:sp>
            <p:nvSpPr>
              <p:cNvPr id="5" name="Content Placeholder 2">
                <a:extLst>
                  <a:ext uri="{FF2B5EF4-FFF2-40B4-BE49-F238E27FC236}">
                    <a16:creationId xmlns:a16="http://schemas.microsoft.com/office/drawing/2014/main" id="{4285E2D5-FB62-7C1B-6FBA-4B6DCABB9F1F}"/>
                  </a:ext>
                </a:extLst>
              </p:cNvPr>
              <p:cNvSpPr txBox="1">
                <a:spLocks noRot="1" noChangeAspect="1" noMove="1" noResize="1" noEditPoints="1" noAdjustHandles="1" noChangeArrowheads="1" noChangeShapeType="1" noTextEdit="1"/>
              </p:cNvSpPr>
              <p:nvPr/>
            </p:nvSpPr>
            <p:spPr>
              <a:xfrm>
                <a:off x="628650" y="3825910"/>
                <a:ext cx="4012361" cy="2503453"/>
              </a:xfrm>
              <a:prstGeom prst="rect">
                <a:avLst/>
              </a:prstGeom>
              <a:blipFill>
                <a:blip r:embed="rId5"/>
                <a:stretch>
                  <a:fillRect l="-2839" t="-4040" r="-2208"/>
                </a:stretch>
              </a:blipFill>
            </p:spPr>
            <p:txBody>
              <a:bodyPr/>
              <a:lstStyle/>
              <a:p>
                <a:r>
                  <a:rPr lang="en-US">
                    <a:noFill/>
                  </a:rPr>
                  <a:t> </a:t>
                </a:r>
              </a:p>
            </p:txBody>
          </p:sp>
        </mc:Fallback>
      </mc:AlternateContent>
    </p:spTree>
    <p:extLst>
      <p:ext uri="{BB962C8B-B14F-4D97-AF65-F5344CB8AC3E}">
        <p14:creationId xmlns:p14="http://schemas.microsoft.com/office/powerpoint/2010/main" val="1088224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0F9C-EC1F-9B7F-AFA9-4ACEA73F6888}"/>
              </a:ext>
            </a:extLst>
          </p:cNvPr>
          <p:cNvSpPr>
            <a:spLocks noGrp="1"/>
          </p:cNvSpPr>
          <p:nvPr>
            <p:ph type="title"/>
          </p:nvPr>
        </p:nvSpPr>
        <p:spPr/>
        <p:txBody>
          <a:bodyPr/>
          <a:lstStyle/>
          <a:p>
            <a:r>
              <a:rPr lang="en-US" dirty="0"/>
              <a:t>Gauss-Newton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D9131E-9A36-8922-8B98-F10CA640830D}"/>
                  </a:ext>
                </a:extLst>
              </p:cNvPr>
              <p:cNvSpPr>
                <a:spLocks noGrp="1"/>
              </p:cNvSpPr>
              <p:nvPr>
                <p:ph idx="1"/>
              </p:nvPr>
            </p:nvSpPr>
            <p:spPr/>
            <p:txBody>
              <a:bodyPr/>
              <a:lstStyle/>
              <a:p>
                <a:r>
                  <a:rPr lang="en-US" dirty="0"/>
                  <a:t>Since our goal is actually to find critical points of a curve </a:t>
                </a:r>
                <a14:m>
                  <m:oMath xmlns:m="http://schemas.openxmlformats.org/officeDocument/2006/math">
                    <m:r>
                      <a:rPr lang="en-US" b="0" i="1" smtClean="0">
                        <a:latin typeface="Cambria Math" panose="02040503050406030204" pitchFamily="18" charset="0"/>
                      </a:rPr>
                      <m:t>𝑓</m:t>
                    </m:r>
                  </m:oMath>
                </a14:m>
                <a:r>
                  <a:rPr lang="en-US" dirty="0"/>
                  <a:t>, we have to make one modification to this strategy: we’re actually finding roots of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t>.</a:t>
                </a:r>
              </a:p>
              <a:p>
                <a:r>
                  <a:rPr lang="en-US" dirty="0"/>
                  <a:t>This now requires </a:t>
                </a:r>
                <a14:m>
                  <m:oMath xmlns:m="http://schemas.openxmlformats.org/officeDocument/2006/math">
                    <m:r>
                      <a:rPr lang="en-US" b="0" i="1" smtClean="0">
                        <a:latin typeface="Cambria Math" panose="02040503050406030204" pitchFamily="18" charset="0"/>
                      </a:rPr>
                      <m:t>𝑓</m:t>
                    </m:r>
                  </m:oMath>
                </a14:m>
                <a:r>
                  <a:rPr lang="en-US" dirty="0"/>
                  <a:t> be </a:t>
                </a:r>
                <a:r>
                  <a:rPr lang="en-US" i="1" dirty="0"/>
                  <a:t>twice</a:t>
                </a:r>
                <a:r>
                  <a:rPr lang="en-US" dirty="0"/>
                  <a:t> differentiable.</a:t>
                </a:r>
              </a:p>
              <a:p>
                <a:r>
                  <a:rPr lang="en-US" dirty="0"/>
                  <a:t>The Gauss-Newton Method builds on this idea, generalizing to multiple dimensions.</a:t>
                </a:r>
              </a:p>
            </p:txBody>
          </p:sp>
        </mc:Choice>
        <mc:Fallback xmlns="">
          <p:sp>
            <p:nvSpPr>
              <p:cNvPr id="3" name="Content Placeholder 2">
                <a:extLst>
                  <a:ext uri="{FF2B5EF4-FFF2-40B4-BE49-F238E27FC236}">
                    <a16:creationId xmlns:a16="http://schemas.microsoft.com/office/drawing/2014/main" id="{FBD9131E-9A36-8922-8B98-F10CA640830D}"/>
                  </a:ext>
                </a:extLst>
              </p:cNvPr>
              <p:cNvSpPr>
                <a:spLocks noGrp="1" noRot="1" noChangeAspect="1" noMove="1" noResize="1" noEditPoints="1" noAdjustHandles="1" noChangeArrowheads="1" noChangeShapeType="1" noTextEdit="1"/>
              </p:cNvSpPr>
              <p:nvPr>
                <p:ph idx="1"/>
              </p:nvPr>
            </p:nvSpPr>
            <p:spPr>
              <a:blipFill>
                <a:blip r:embed="rId2"/>
                <a:stretch>
                  <a:fillRect l="-1447" t="-2025"/>
                </a:stretch>
              </a:blipFill>
            </p:spPr>
            <p:txBody>
              <a:bodyPr/>
              <a:lstStyle/>
              <a:p>
                <a:r>
                  <a:rPr lang="en-US">
                    <a:noFill/>
                  </a:rPr>
                  <a:t> </a:t>
                </a:r>
              </a:p>
            </p:txBody>
          </p:sp>
        </mc:Fallback>
      </mc:AlternateContent>
    </p:spTree>
    <p:extLst>
      <p:ext uri="{BB962C8B-B14F-4D97-AF65-F5344CB8AC3E}">
        <p14:creationId xmlns:p14="http://schemas.microsoft.com/office/powerpoint/2010/main" val="1212966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BA5F-BC39-8218-11C5-830BB7787FFB}"/>
              </a:ext>
            </a:extLst>
          </p:cNvPr>
          <p:cNvSpPr>
            <a:spLocks noGrp="1"/>
          </p:cNvSpPr>
          <p:nvPr>
            <p:ph type="title"/>
          </p:nvPr>
        </p:nvSpPr>
        <p:spPr/>
        <p:txBody>
          <a:bodyPr/>
          <a:lstStyle/>
          <a:p>
            <a:r>
              <a:rPr lang="en-US" dirty="0"/>
              <a:t>Gauss-Newton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5FD6D9-9F46-3758-A643-A918F237077F}"/>
                  </a:ext>
                </a:extLst>
              </p:cNvPr>
              <p:cNvSpPr>
                <a:spLocks noGrp="1"/>
              </p:cNvSpPr>
              <p:nvPr>
                <p:ph idx="1"/>
              </p:nvPr>
            </p:nvSpPr>
            <p:spPr/>
            <p:txBody>
              <a:bodyPr/>
              <a:lstStyle/>
              <a:p>
                <a:pPr marL="0" indent="0">
                  <a:buNone/>
                </a:pPr>
                <a:r>
                  <a:rPr lang="en-US" dirty="0"/>
                  <a:t>Returning to familiar shorthand, we might write</a:t>
                </a:r>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h</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𝐽h</m:t>
                      </m:r>
                    </m:oMath>
                  </m:oMathPara>
                </a14:m>
                <a:endParaRPr lang="en-US" dirty="0"/>
              </a:p>
              <a:p>
                <a:pPr marL="0" indent="0">
                  <a:buNone/>
                </a:pPr>
                <a:r>
                  <a:rPr lang="en-US" dirty="0"/>
                  <a:t>The Jacobian is the multivariable analogue of the derivative, so we’re again using the linearization.</a:t>
                </a:r>
              </a:p>
              <a:p>
                <a:pPr marL="0" indent="0">
                  <a:buNone/>
                </a:pPr>
                <a:r>
                  <a:rPr lang="en-US" dirty="0"/>
                  <a:t>Omitting some matrix calculations and adding the full generality of weighting schemes, we get the following normal equations:</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𝐽</m:t>
                              </m:r>
                            </m:e>
                            <m:sup>
                              <m:r>
                                <a:rPr lang="en-US" b="0" i="1" smtClean="0">
                                  <a:latin typeface="Cambria Math" panose="02040503050406030204" pitchFamily="18" charset="0"/>
                                </a:rPr>
                                <m:t>𝑇</m:t>
                              </m:r>
                            </m:sup>
                          </m:sSup>
                          <m:r>
                            <a:rPr lang="en-US" b="0" i="1" smtClean="0">
                              <a:latin typeface="Cambria Math" panose="02040503050406030204" pitchFamily="18" charset="0"/>
                            </a:rPr>
                            <m:t>𝑊𝐽</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𝑔𝑛</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𝐽</m:t>
                          </m:r>
                        </m:e>
                        <m:sup>
                          <m:r>
                            <a:rPr lang="en-US" b="0" i="1" smtClean="0">
                              <a:latin typeface="Cambria Math" panose="02040503050406030204" pitchFamily="18" charset="0"/>
                            </a:rPr>
                            <m:t>𝑇</m:t>
                          </m:r>
                        </m:sup>
                      </m:sSup>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oMath>
                  </m:oMathPara>
                </a14:m>
                <a:endParaRPr lang="en-US" dirty="0"/>
              </a:p>
              <a:p>
                <a:pPr marL="0" indent="0">
                  <a:buNone/>
                </a:pPr>
                <a:r>
                  <a:rPr lang="en-US" dirty="0"/>
                  <a:t>Note: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𝐽</m:t>
                        </m:r>
                      </m:e>
                      <m:sup>
                        <m:r>
                          <a:rPr lang="en-US" b="0" i="1" smtClean="0">
                            <a:latin typeface="Cambria Math" panose="02040503050406030204" pitchFamily="18" charset="0"/>
                          </a:rPr>
                          <m:t>𝑇</m:t>
                        </m:r>
                      </m:sup>
                    </m:sSup>
                    <m:r>
                      <a:rPr lang="en-US" b="0" i="1" smtClean="0">
                        <a:latin typeface="Cambria Math" panose="02040503050406030204" pitchFamily="18" charset="0"/>
                      </a:rPr>
                      <m:t>𝑊𝐽</m:t>
                    </m:r>
                  </m:oMath>
                </a14:m>
                <a:r>
                  <a:rPr lang="en-US" dirty="0"/>
                  <a:t> is an approximation of the </a:t>
                </a:r>
                <a:r>
                  <a:rPr lang="en-US" i="1" dirty="0"/>
                  <a:t>Hessian matrix</a:t>
                </a:r>
                <a:r>
                  <a:rPr lang="en-US" dirty="0"/>
                  <a:t>, the multivariable analogue of the second derivative.</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175FD6D9-9F46-3758-A643-A918F237077F}"/>
                  </a:ext>
                </a:extLst>
              </p:cNvPr>
              <p:cNvSpPr>
                <a:spLocks noGrp="1" noRot="1" noChangeAspect="1" noMove="1" noResize="1" noEditPoints="1" noAdjustHandles="1" noChangeArrowheads="1" noChangeShapeType="1" noTextEdit="1"/>
              </p:cNvSpPr>
              <p:nvPr>
                <p:ph idx="1"/>
              </p:nvPr>
            </p:nvSpPr>
            <p:spPr>
              <a:blipFill>
                <a:blip r:embed="rId3"/>
                <a:stretch>
                  <a:fillRect l="-1608" t="-2025"/>
                </a:stretch>
              </a:blipFill>
            </p:spPr>
            <p:txBody>
              <a:bodyPr/>
              <a:lstStyle/>
              <a:p>
                <a:r>
                  <a:rPr lang="en-US">
                    <a:noFill/>
                  </a:rPr>
                  <a:t> </a:t>
                </a:r>
              </a:p>
            </p:txBody>
          </p:sp>
        </mc:Fallback>
      </mc:AlternateContent>
    </p:spTree>
    <p:extLst>
      <p:ext uri="{BB962C8B-B14F-4D97-AF65-F5344CB8AC3E}">
        <p14:creationId xmlns:p14="http://schemas.microsoft.com/office/powerpoint/2010/main" val="49676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AD72-DCBD-593D-C5C8-2AE7B5B347C9}"/>
              </a:ext>
            </a:extLst>
          </p:cNvPr>
          <p:cNvSpPr>
            <a:spLocks noGrp="1"/>
          </p:cNvSpPr>
          <p:nvPr>
            <p:ph type="title"/>
          </p:nvPr>
        </p:nvSpPr>
        <p:spPr/>
        <p:txBody>
          <a:bodyPr/>
          <a:lstStyle/>
          <a:p>
            <a:r>
              <a:rPr lang="en-US" dirty="0"/>
              <a:t>Levenberg-Marquardt Method</a:t>
            </a:r>
          </a:p>
        </p:txBody>
      </p:sp>
      <p:sp>
        <p:nvSpPr>
          <p:cNvPr id="3" name="Content Placeholder 2">
            <a:extLst>
              <a:ext uri="{FF2B5EF4-FFF2-40B4-BE49-F238E27FC236}">
                <a16:creationId xmlns:a16="http://schemas.microsoft.com/office/drawing/2014/main" id="{46C86399-5AD3-CB28-C078-071ED53D732B}"/>
              </a:ext>
            </a:extLst>
          </p:cNvPr>
          <p:cNvSpPr>
            <a:spLocks noGrp="1"/>
          </p:cNvSpPr>
          <p:nvPr>
            <p:ph idx="1"/>
          </p:nvPr>
        </p:nvSpPr>
        <p:spPr/>
        <p:txBody>
          <a:bodyPr/>
          <a:lstStyle/>
          <a:p>
            <a:pPr marL="0" indent="0">
              <a:buNone/>
            </a:pPr>
            <a:r>
              <a:rPr lang="en-US" dirty="0"/>
              <a:t>In general, Gauss-Newton tends to converge faster but puts more structural constraints on the problem and is more sensitive to the initial guess.</a:t>
            </a:r>
          </a:p>
          <a:p>
            <a:pPr marL="0" indent="0">
              <a:buNone/>
            </a:pPr>
            <a:r>
              <a:rPr lang="en-US" dirty="0"/>
              <a:t>The Hessian approximation in the latter is useful (it’s extra info about curvature!) but it’s more fragile (it’s ill-conditioned if you’re not near a root).</a:t>
            </a:r>
          </a:p>
          <a:p>
            <a:pPr marL="0" indent="0">
              <a:buNone/>
            </a:pPr>
            <a:r>
              <a:rPr lang="en-US" dirty="0"/>
              <a:t>Levenberg-Marquardt combines the two methods for something more robust.</a:t>
            </a:r>
          </a:p>
        </p:txBody>
      </p:sp>
    </p:spTree>
    <p:extLst>
      <p:ext uri="{BB962C8B-B14F-4D97-AF65-F5344CB8AC3E}">
        <p14:creationId xmlns:p14="http://schemas.microsoft.com/office/powerpoint/2010/main" val="344420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CF05-097E-CB7D-3AF8-5EEFCF70998A}"/>
              </a:ext>
            </a:extLst>
          </p:cNvPr>
          <p:cNvSpPr>
            <a:spLocks noGrp="1"/>
          </p:cNvSpPr>
          <p:nvPr>
            <p:ph type="title"/>
          </p:nvPr>
        </p:nvSpPr>
        <p:spPr/>
        <p:txBody>
          <a:bodyPr/>
          <a:lstStyle/>
          <a:p>
            <a:r>
              <a:rPr lang="en-US" dirty="0"/>
              <a:t>Levenberg-Marquardt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D21DBD-172C-79B0-711F-E8FF1B3A6FBD}"/>
                  </a:ext>
                </a:extLst>
              </p:cNvPr>
              <p:cNvSpPr>
                <a:spLocks noGrp="1"/>
              </p:cNvSpPr>
              <p:nvPr>
                <p:ph idx="1"/>
              </p:nvPr>
            </p:nvSpPr>
            <p:spPr/>
            <p:txBody>
              <a:bodyPr/>
              <a:lstStyle/>
              <a:p>
                <a:pPr marL="0" indent="0">
                  <a:buNone/>
                </a:pPr>
                <a:r>
                  <a:rPr lang="en-US" dirty="0"/>
                  <a:t>Gradient Descent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𝑔𝑑</m:t>
                          </m:r>
                        </m:sub>
                      </m:sSub>
                      <m:r>
                        <a:rPr lang="en-US" i="1">
                          <a:latin typeface="Cambria Math" panose="02040503050406030204" pitchFamily="18" charset="0"/>
                        </a:rPr>
                        <m:t>=</m:t>
                      </m:r>
                      <m:r>
                        <a:rPr lang="en-US" i="1">
                          <a:latin typeface="Cambria Math" panose="02040503050406030204" pitchFamily="18" charset="0"/>
                        </a:rPr>
                        <m:t>𝜆</m:t>
                      </m:r>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r>
                        <a:rPr lang="en-US" i="1">
                          <a:latin typeface="Cambria Math" panose="02040503050406030204" pitchFamily="18" charset="0"/>
                        </a:rPr>
                        <m:t>𝑊</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e>
                      </m:d>
                    </m:oMath>
                  </m:oMathPara>
                </a14:m>
                <a:endParaRPr lang="en-US" dirty="0"/>
              </a:p>
              <a:p>
                <a:pPr marL="0" indent="0">
                  <a:buNone/>
                </a:pPr>
                <a:endParaRPr lang="en-US" dirty="0"/>
              </a:p>
              <a:p>
                <a:pPr marL="0" indent="0">
                  <a:buNone/>
                </a:pPr>
                <a:r>
                  <a:rPr lang="en-US" dirty="0"/>
                  <a:t>Gauss-Newton</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r>
                            <a:rPr lang="en-US" i="1">
                              <a:latin typeface="Cambria Math" panose="02040503050406030204" pitchFamily="18" charset="0"/>
                            </a:rPr>
                            <m:t>𝑊𝐽</m:t>
                          </m:r>
                        </m:e>
                      </m:d>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𝑔𝑛</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oMath>
                  </m:oMathPara>
                </a14:m>
                <a:endParaRPr lang="en-US" dirty="0"/>
              </a:p>
              <a:p>
                <a:pPr marL="0" indent="0">
                  <a:buNone/>
                </a:pPr>
                <a:endParaRPr lang="en-US" dirty="0"/>
              </a:p>
              <a:p>
                <a:pPr marL="0" indent="0">
                  <a:buNone/>
                </a:pPr>
                <a:r>
                  <a:rPr lang="en-US" dirty="0"/>
                  <a:t>Levenberg-Marquardt</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r>
                            <a:rPr lang="en-US" i="1">
                              <a:latin typeface="Cambria Math" panose="02040503050406030204" pitchFamily="18" charset="0"/>
                            </a:rPr>
                            <m:t>𝑊𝐽</m:t>
                          </m:r>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𝐼</m:t>
                          </m:r>
                        </m:e>
                      </m:d>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panose="02040503050406030204" pitchFamily="18" charset="0"/>
                            </a:rPr>
                            <m:t>𝑙𝑚</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oMath>
                  </m:oMathPara>
                </a14:m>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6D21DBD-172C-79B0-711F-E8FF1B3A6FBD}"/>
                  </a:ext>
                </a:extLst>
              </p:cNvPr>
              <p:cNvSpPr>
                <a:spLocks noGrp="1" noRot="1" noChangeAspect="1" noMove="1" noResize="1" noEditPoints="1" noAdjustHandles="1" noChangeArrowheads="1" noChangeShapeType="1" noTextEdit="1"/>
              </p:cNvSpPr>
              <p:nvPr>
                <p:ph idx="1"/>
              </p:nvPr>
            </p:nvSpPr>
            <p:spPr>
              <a:blipFill>
                <a:blip r:embed="rId3"/>
                <a:stretch>
                  <a:fillRect l="-1608" t="-2025"/>
                </a:stretch>
              </a:blipFill>
            </p:spPr>
            <p:txBody>
              <a:bodyPr/>
              <a:lstStyle/>
              <a:p>
                <a:r>
                  <a:rPr lang="en-US">
                    <a:noFill/>
                  </a:rPr>
                  <a:t> </a:t>
                </a:r>
              </a:p>
            </p:txBody>
          </p:sp>
        </mc:Fallback>
      </mc:AlternateContent>
    </p:spTree>
    <p:extLst>
      <p:ext uri="{BB962C8B-B14F-4D97-AF65-F5344CB8AC3E}">
        <p14:creationId xmlns:p14="http://schemas.microsoft.com/office/powerpoint/2010/main" val="94770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5377-EDC1-99A9-226D-4693FD9BECE5}"/>
              </a:ext>
            </a:extLst>
          </p:cNvPr>
          <p:cNvSpPr>
            <a:spLocks noGrp="1"/>
          </p:cNvSpPr>
          <p:nvPr>
            <p:ph type="title"/>
          </p:nvPr>
        </p:nvSpPr>
        <p:spPr/>
        <p:txBody>
          <a:bodyPr/>
          <a:lstStyle/>
          <a:p>
            <a:r>
              <a:rPr lang="en-US" dirty="0"/>
              <a:t>Levenberg-Marquardt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A57B85-376D-005B-0303-6AEEE83DEAC8}"/>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r>
                            <a:rPr lang="en-US" i="1">
                              <a:latin typeface="Cambria Math" panose="02040503050406030204" pitchFamily="18" charset="0"/>
                            </a:rPr>
                            <m:t>𝑊𝐽</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𝐼</m:t>
                          </m:r>
                        </m:e>
                      </m:d>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𝑙𝑚</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oMath>
                  </m:oMathPara>
                </a14:m>
                <a:endParaRPr lang="en-US" dirty="0"/>
              </a:p>
              <a:p>
                <a:pPr marL="0" indent="0">
                  <a:buNone/>
                </a:pPr>
                <a:r>
                  <a:rPr lang="en-US" dirty="0"/>
                  <a:t>For small values of the </a:t>
                </a:r>
                <a:r>
                  <a:rPr lang="en-US" i="1" dirty="0"/>
                  <a:t>damping parameter </a:t>
                </a:r>
                <a14:m>
                  <m:oMath xmlns:m="http://schemas.openxmlformats.org/officeDocument/2006/math">
                    <m:r>
                      <a:rPr lang="en-US" b="0" i="1" smtClean="0">
                        <a:latin typeface="Cambria Math" panose="02040503050406030204" pitchFamily="18" charset="0"/>
                      </a:rPr>
                      <m:t>𝜆</m:t>
                    </m:r>
                  </m:oMath>
                </a14:m>
                <a:r>
                  <a:rPr lang="en-US" dirty="0"/>
                  <a:t> the method looks more like Gauss-Newton; for large values of </a:t>
                </a:r>
                <a14:m>
                  <m:oMath xmlns:m="http://schemas.openxmlformats.org/officeDocument/2006/math">
                    <m:r>
                      <a:rPr lang="en-US" b="0" i="1" smtClean="0">
                        <a:latin typeface="Cambria Math" panose="02040503050406030204" pitchFamily="18" charset="0"/>
                      </a:rPr>
                      <m:t>𝜆</m:t>
                    </m:r>
                  </m:oMath>
                </a14:m>
                <a:r>
                  <a:rPr lang="en-US" dirty="0"/>
                  <a:t> the method looks more like gradient descent.</a:t>
                </a:r>
              </a:p>
              <a:p>
                <a:pPr marL="0" indent="0">
                  <a:buNone/>
                </a:pPr>
                <a:r>
                  <a:rPr lang="en-US" dirty="0"/>
                  <a:t>Typically, the method is set so that </a:t>
                </a:r>
                <a14:m>
                  <m:oMath xmlns:m="http://schemas.openxmlformats.org/officeDocument/2006/math">
                    <m:r>
                      <a:rPr lang="en-US" i="1">
                        <a:latin typeface="Cambria Math" panose="02040503050406030204" pitchFamily="18" charset="0"/>
                      </a:rPr>
                      <m:t>𝜆</m:t>
                    </m:r>
                  </m:oMath>
                </a14:m>
                <a:r>
                  <a:rPr lang="en-US" dirty="0"/>
                  <a:t> is large at the start (to mitigate the fragility of Gauss-Newton). It then shrinks with each iteration.</a:t>
                </a:r>
              </a:p>
              <a:p>
                <a:pPr marL="0" indent="0">
                  <a:buNone/>
                </a:pPr>
                <a:r>
                  <a:rPr lang="en-US" dirty="0"/>
                  <a:t>If any iteration gives a worse approximation, </a:t>
                </a:r>
                <a14:m>
                  <m:oMath xmlns:m="http://schemas.openxmlformats.org/officeDocument/2006/math">
                    <m:r>
                      <a:rPr lang="en-US" i="1">
                        <a:latin typeface="Cambria Math" panose="02040503050406030204" pitchFamily="18" charset="0"/>
                      </a:rPr>
                      <m:t>𝜆</m:t>
                    </m:r>
                  </m:oMath>
                </a14:m>
                <a:r>
                  <a:rPr lang="en-US" dirty="0"/>
                  <a:t> is again increased. </a:t>
                </a:r>
              </a:p>
            </p:txBody>
          </p:sp>
        </mc:Choice>
        <mc:Fallback xmlns="">
          <p:sp>
            <p:nvSpPr>
              <p:cNvPr id="3" name="Content Placeholder 2">
                <a:extLst>
                  <a:ext uri="{FF2B5EF4-FFF2-40B4-BE49-F238E27FC236}">
                    <a16:creationId xmlns:a16="http://schemas.microsoft.com/office/drawing/2014/main" id="{C9A57B85-376D-005B-0303-6AEEE83DEAC8}"/>
                  </a:ext>
                </a:extLst>
              </p:cNvPr>
              <p:cNvSpPr>
                <a:spLocks noGrp="1" noRot="1" noChangeAspect="1" noMove="1" noResize="1" noEditPoints="1" noAdjustHandles="1" noChangeArrowheads="1" noChangeShapeType="1" noTextEdit="1"/>
              </p:cNvSpPr>
              <p:nvPr>
                <p:ph idx="1"/>
              </p:nvPr>
            </p:nvSpPr>
            <p:spPr>
              <a:blipFill>
                <a:blip r:embed="rId2"/>
                <a:stretch>
                  <a:fillRect l="-1608" t="-1519"/>
                </a:stretch>
              </a:blipFill>
            </p:spPr>
            <p:txBody>
              <a:bodyPr/>
              <a:lstStyle/>
              <a:p>
                <a:r>
                  <a:rPr lang="en-US">
                    <a:noFill/>
                  </a:rPr>
                  <a:t> </a:t>
                </a:r>
              </a:p>
            </p:txBody>
          </p:sp>
        </mc:Fallback>
      </mc:AlternateContent>
    </p:spTree>
    <p:extLst>
      <p:ext uri="{BB962C8B-B14F-4D97-AF65-F5344CB8AC3E}">
        <p14:creationId xmlns:p14="http://schemas.microsoft.com/office/powerpoint/2010/main" val="2518669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A67E-6EFA-592C-AB66-7D4E701D539B}"/>
              </a:ext>
            </a:extLst>
          </p:cNvPr>
          <p:cNvSpPr>
            <a:spLocks noGrp="1"/>
          </p:cNvSpPr>
          <p:nvPr>
            <p:ph type="title"/>
          </p:nvPr>
        </p:nvSpPr>
        <p:spPr/>
        <p:txBody>
          <a:bodyPr/>
          <a:lstStyle/>
          <a:p>
            <a:r>
              <a:rPr lang="en-US" dirty="0"/>
              <a:t>Levenberg-Marquardt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586EF4-712E-3CB0-5604-D24FD1AA54B3}"/>
                  </a:ext>
                </a:extLst>
              </p:cNvPr>
              <p:cNvSpPr>
                <a:spLocks noGrp="1"/>
              </p:cNvSpPr>
              <p:nvPr>
                <p:ph idx="1"/>
              </p:nvPr>
            </p:nvSpPr>
            <p:spPr/>
            <p:txBody>
              <a:bodyPr/>
              <a:lstStyle/>
              <a:p>
                <a:pPr marL="0" indent="0">
                  <a:buNone/>
                </a:pPr>
                <a:r>
                  <a:rPr lang="en-US" dirty="0"/>
                  <a:t>In combining these two methods in this way, a more robust algorithm is created that combines the strengths of both gradient descent and Gauss-Newton.</a:t>
                </a:r>
              </a:p>
              <a:p>
                <a:pPr marL="0" indent="0">
                  <a:buNone/>
                </a:pPr>
                <a:endParaRPr lang="en-US" dirty="0"/>
              </a:p>
              <a:p>
                <a:pPr marL="0" indent="0">
                  <a:buNone/>
                </a:pPr>
                <a:r>
                  <a:rPr lang="en-US" dirty="0"/>
                  <a:t>In many numerical implementations, information about the Hessian approximation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r>
                      <a:rPr lang="en-US" i="1">
                        <a:latin typeface="Cambria Math" panose="02040503050406030204" pitchFamily="18" charset="0"/>
                      </a:rPr>
                      <m:t>𝑊𝐽</m:t>
                    </m:r>
                  </m:oMath>
                </a14:m>
                <a:r>
                  <a:rPr lang="en-US" dirty="0"/>
                  <a:t> can be used to fine tune the damping parameter. How one uses this information to alter </a:t>
                </a:r>
                <a14:m>
                  <m:oMath xmlns:m="http://schemas.openxmlformats.org/officeDocument/2006/math">
                    <m:r>
                      <a:rPr lang="en-US" b="0" i="1" smtClean="0">
                        <a:latin typeface="Cambria Math" panose="02040503050406030204" pitchFamily="18" charset="0"/>
                      </a:rPr>
                      <m:t>𝜆</m:t>
                    </m:r>
                  </m:oMath>
                </a14:m>
                <a:r>
                  <a:rPr lang="en-US" dirty="0"/>
                  <a:t> is the most common way to modify the algorithm.</a:t>
                </a:r>
              </a:p>
            </p:txBody>
          </p:sp>
        </mc:Choice>
        <mc:Fallback xmlns="">
          <p:sp>
            <p:nvSpPr>
              <p:cNvPr id="3" name="Content Placeholder 2">
                <a:extLst>
                  <a:ext uri="{FF2B5EF4-FFF2-40B4-BE49-F238E27FC236}">
                    <a16:creationId xmlns:a16="http://schemas.microsoft.com/office/drawing/2014/main" id="{30586EF4-712E-3CB0-5604-D24FD1AA54B3}"/>
                  </a:ext>
                </a:extLst>
              </p:cNvPr>
              <p:cNvSpPr>
                <a:spLocks noGrp="1" noRot="1" noChangeAspect="1" noMove="1" noResize="1" noEditPoints="1" noAdjustHandles="1" noChangeArrowheads="1" noChangeShapeType="1" noTextEdit="1"/>
              </p:cNvSpPr>
              <p:nvPr>
                <p:ph idx="1"/>
              </p:nvPr>
            </p:nvSpPr>
            <p:spPr>
              <a:blipFill>
                <a:blip r:embed="rId2"/>
                <a:stretch>
                  <a:fillRect l="-1608" t="-2025" r="-322"/>
                </a:stretch>
              </a:blipFill>
            </p:spPr>
            <p:txBody>
              <a:bodyPr/>
              <a:lstStyle/>
              <a:p>
                <a:r>
                  <a:rPr lang="en-US">
                    <a:noFill/>
                  </a:rPr>
                  <a:t> </a:t>
                </a:r>
              </a:p>
            </p:txBody>
          </p:sp>
        </mc:Fallback>
      </mc:AlternateContent>
    </p:spTree>
    <p:extLst>
      <p:ext uri="{BB962C8B-B14F-4D97-AF65-F5344CB8AC3E}">
        <p14:creationId xmlns:p14="http://schemas.microsoft.com/office/powerpoint/2010/main" val="2963788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FBFD-8B5D-B20C-84AD-F9A24B26B511}"/>
              </a:ext>
            </a:extLst>
          </p:cNvPr>
          <p:cNvSpPr>
            <a:spLocks noGrp="1"/>
          </p:cNvSpPr>
          <p:nvPr>
            <p:ph type="title"/>
          </p:nvPr>
        </p:nvSpPr>
        <p:spPr>
          <a:xfrm>
            <a:off x="628650" y="1900629"/>
            <a:ext cx="7886700" cy="701674"/>
          </a:xfrm>
        </p:spPr>
        <p:txBody>
          <a:bodyPr/>
          <a:lstStyle/>
          <a:p>
            <a:pPr algn="ctr"/>
            <a:r>
              <a:rPr lang="en-US" dirty="0"/>
              <a:t>Questions?</a:t>
            </a:r>
          </a:p>
        </p:txBody>
      </p:sp>
    </p:spTree>
    <p:extLst>
      <p:ext uri="{BB962C8B-B14F-4D97-AF65-F5344CB8AC3E}">
        <p14:creationId xmlns:p14="http://schemas.microsoft.com/office/powerpoint/2010/main" val="70284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CB22-393B-7467-C87C-494621B12619}"/>
              </a:ext>
            </a:extLst>
          </p:cNvPr>
          <p:cNvSpPr>
            <a:spLocks noGrp="1"/>
          </p:cNvSpPr>
          <p:nvPr>
            <p:ph type="title"/>
          </p:nvPr>
        </p:nvSpPr>
        <p:spPr/>
        <p:txBody>
          <a:bodyPr>
            <a:normAutofit fontScale="90000"/>
          </a:bodyPr>
          <a:lstStyle/>
          <a:p>
            <a:r>
              <a:rPr lang="en-US" dirty="0"/>
              <a:t>Least Squares Curve Fitting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1E0CFE-F54E-6760-76B6-0E38C2E1C473}"/>
                  </a:ext>
                </a:extLst>
              </p:cNvPr>
              <p:cNvSpPr>
                <a:spLocks noGrp="1"/>
              </p:cNvSpPr>
              <p:nvPr>
                <p:ph idx="1"/>
              </p:nvPr>
            </p:nvSpPr>
            <p:spPr/>
            <p:txBody>
              <a:bodyPr>
                <a:normAutofit/>
              </a:bodyPr>
              <a:lstStyle/>
              <a:p>
                <a:pPr marL="0" indent="0">
                  <a:buNone/>
                </a:pPr>
                <a:r>
                  <a:rPr lang="en-US" dirty="0"/>
                  <a:t>Ingredients:</a:t>
                </a:r>
              </a:p>
              <a:p>
                <a:r>
                  <a:rPr lang="en-US" dirty="0"/>
                  <a:t>A set of </a:t>
                </a:r>
                <a14:m>
                  <m:oMath xmlns:m="http://schemas.openxmlformats.org/officeDocument/2006/math">
                    <m:r>
                      <a:rPr lang="en-US" b="0" i="1" smtClean="0">
                        <a:latin typeface="Cambria Math" panose="02040503050406030204" pitchFamily="18" charset="0"/>
                      </a:rPr>
                      <m:t>𝑛</m:t>
                    </m:r>
                  </m:oMath>
                </a14:m>
                <a:r>
                  <a:rPr lang="en-US" dirty="0"/>
                  <a:t> data points we’ve observed,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a14:m>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Independent variable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Dependent variable</a:t>
                </a:r>
              </a:p>
              <a:p>
                <a:r>
                  <a:rPr lang="en-US" dirty="0"/>
                  <a:t>A hypothesized functional relationship, or a </a:t>
                </a:r>
                <a:r>
                  <a:rPr lang="en-US" i="1" dirty="0"/>
                  <a:t>model function</a:t>
                </a:r>
                <a:r>
                  <a:rPr lang="en-US" dirty="0"/>
                  <a:t>, denoted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𝛽</m:t>
                        </m:r>
                      </m:e>
                    </m:d>
                  </m:oMath>
                </a14:m>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𝛽</m:t>
                    </m:r>
                  </m:oMath>
                </a14:m>
                <a:r>
                  <a:rPr lang="en-US" dirty="0"/>
                  <a:t> is a vector containing </a:t>
                </a:r>
                <a14:m>
                  <m:oMath xmlns:m="http://schemas.openxmlformats.org/officeDocument/2006/math">
                    <m:r>
                      <a:rPr lang="en-US" b="0" i="1" smtClean="0">
                        <a:latin typeface="Cambria Math" panose="02040503050406030204" pitchFamily="18" charset="0"/>
                      </a:rPr>
                      <m:t>𝑚</m:t>
                    </m:r>
                  </m:oMath>
                </a14:m>
                <a:r>
                  <a:rPr lang="en-US" dirty="0"/>
                  <a:t> </a:t>
                </a:r>
                <a:r>
                  <a:rPr lang="en-US" i="1" dirty="0"/>
                  <a:t>model</a:t>
                </a:r>
                <a:r>
                  <a:rPr lang="en-US" dirty="0"/>
                  <a:t> </a:t>
                </a:r>
                <a:r>
                  <a:rPr lang="en-US" i="1" dirty="0"/>
                  <a:t>parameters</a:t>
                </a:r>
                <a:r>
                  <a:rPr lang="en-US" dirty="0"/>
                  <a:t>.</a:t>
                </a:r>
              </a:p>
              <a:p>
                <a:pPr marL="0" indent="0">
                  <a:buNone/>
                </a:pPr>
                <a:endParaRPr lang="en-US" dirty="0"/>
              </a:p>
              <a:p>
                <a:pPr marL="0" indent="0">
                  <a:buNone/>
                </a:pPr>
                <a:r>
                  <a:rPr lang="en-US" dirty="0"/>
                  <a:t>Goal: to estimate the model parameters of </a:t>
                </a:r>
                <a14:m>
                  <m:oMath xmlns:m="http://schemas.openxmlformats.org/officeDocument/2006/math">
                    <m:r>
                      <a:rPr lang="en-US" b="0" i="1" smtClean="0">
                        <a:latin typeface="Cambria Math" panose="02040503050406030204" pitchFamily="18" charset="0"/>
                      </a:rPr>
                      <m:t>𝛽</m:t>
                    </m:r>
                  </m:oMath>
                </a14:m>
                <a:r>
                  <a:rPr lang="en-US" dirty="0"/>
                  <a:t> or to </a:t>
                </a:r>
                <a:r>
                  <a:rPr lang="en-US" i="1" dirty="0"/>
                  <a:t>fit</a:t>
                </a:r>
                <a:r>
                  <a:rPr lang="en-US" dirty="0"/>
                  <a:t> the model function to the data.</a:t>
                </a:r>
              </a:p>
            </p:txBody>
          </p:sp>
        </mc:Choice>
        <mc:Fallback xmlns="">
          <p:sp>
            <p:nvSpPr>
              <p:cNvPr id="3" name="Content Placeholder 2">
                <a:extLst>
                  <a:ext uri="{FF2B5EF4-FFF2-40B4-BE49-F238E27FC236}">
                    <a16:creationId xmlns:a16="http://schemas.microsoft.com/office/drawing/2014/main" id="{0E1E0CFE-F54E-6760-76B6-0E38C2E1C473}"/>
                  </a:ext>
                </a:extLst>
              </p:cNvPr>
              <p:cNvSpPr>
                <a:spLocks noGrp="1" noRot="1" noChangeAspect="1" noMove="1" noResize="1" noEditPoints="1" noAdjustHandles="1" noChangeArrowheads="1" noChangeShapeType="1" noTextEdit="1"/>
              </p:cNvSpPr>
              <p:nvPr>
                <p:ph idx="1"/>
              </p:nvPr>
            </p:nvSpPr>
            <p:spPr>
              <a:blipFill>
                <a:blip r:embed="rId2"/>
                <a:stretch>
                  <a:fillRect l="-1608" t="-2025" r="-482" b="-253"/>
                </a:stretch>
              </a:blipFill>
            </p:spPr>
            <p:txBody>
              <a:bodyPr/>
              <a:lstStyle/>
              <a:p>
                <a:r>
                  <a:rPr lang="en-US">
                    <a:noFill/>
                  </a:rPr>
                  <a:t> </a:t>
                </a:r>
              </a:p>
            </p:txBody>
          </p:sp>
        </mc:Fallback>
      </mc:AlternateContent>
    </p:spTree>
    <p:extLst>
      <p:ext uri="{BB962C8B-B14F-4D97-AF65-F5344CB8AC3E}">
        <p14:creationId xmlns:p14="http://schemas.microsoft.com/office/powerpoint/2010/main" val="42010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9D21-B0FA-34E9-A206-6B4E2B1D88DB}"/>
              </a:ext>
            </a:extLst>
          </p:cNvPr>
          <p:cNvSpPr>
            <a:spLocks noGrp="1"/>
          </p:cNvSpPr>
          <p:nvPr>
            <p:ph type="title"/>
          </p:nvPr>
        </p:nvSpPr>
        <p:spPr/>
        <p:txBody>
          <a:bodyPr>
            <a:normAutofit fontScale="90000"/>
          </a:bodyPr>
          <a:lstStyle/>
          <a:p>
            <a:r>
              <a:rPr lang="en-US" dirty="0"/>
              <a:t>Least Squares Curve Fitting Problem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EC5CF6-58EF-4EFD-05C8-95554EF5E79B}"/>
                  </a:ext>
                </a:extLst>
              </p:cNvPr>
              <p:cNvSpPr>
                <a:spLocks noGrp="1"/>
              </p:cNvSpPr>
              <p:nvPr>
                <p:ph idx="1"/>
              </p:nvPr>
            </p:nvSpPr>
            <p:spPr/>
            <p:txBody>
              <a:bodyPr>
                <a:normAutofit lnSpcReduction="10000"/>
              </a:bodyPr>
              <a:lstStyle/>
              <a:p>
                <a:pPr marL="0" indent="0">
                  <a:buNone/>
                </a:pPr>
                <a:r>
                  <a:rPr lang="en-US" dirty="0"/>
                  <a:t>The </a:t>
                </a:r>
                <a:r>
                  <a:rPr lang="en-US" i="1" dirty="0"/>
                  <a:t>residual</a:t>
                </a:r>
                <a:r>
                  <a:rPr lang="en-US" dirty="0"/>
                  <a:t> for observation </a:t>
                </a:r>
                <a14:m>
                  <m:oMath xmlns:m="http://schemas.openxmlformats.org/officeDocument/2006/math">
                    <m:r>
                      <a:rPr lang="en-US" b="0" i="1" smtClean="0">
                        <a:latin typeface="Cambria Math" panose="02040503050406030204" pitchFamily="18" charset="0"/>
                      </a:rPr>
                      <m:t>𝑖</m:t>
                    </m:r>
                  </m:oMath>
                </a14:m>
                <a:r>
                  <a:rPr lang="en-US" dirty="0"/>
                  <a:t> is the difference between the model function evaluated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and the observed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oMath>
                  </m:oMathPara>
                </a14:m>
                <a:endParaRPr lang="en-US" dirty="0"/>
              </a:p>
              <a:p>
                <a:pPr marL="0" indent="0">
                  <a:buNone/>
                </a:pPr>
                <a:endParaRPr lang="en-US" dirty="0"/>
              </a:p>
              <a:p>
                <a:pPr marL="0" indent="0">
                  <a:buNone/>
                </a:pPr>
                <a:r>
                  <a:rPr lang="en-US" dirty="0"/>
                  <a:t>A </a:t>
                </a:r>
                <a:r>
                  <a:rPr lang="en-US" i="1" dirty="0"/>
                  <a:t>least squares method</a:t>
                </a:r>
                <a:r>
                  <a:rPr lang="en-US" dirty="0"/>
                  <a:t> is one that minimizes the sum of the squares of the residuals,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e>
                      </m:nary>
                    </m:oMath>
                  </m:oMathPara>
                </a14:m>
                <a:endParaRPr lang="en-US" dirty="0"/>
              </a:p>
            </p:txBody>
          </p:sp>
        </mc:Choice>
        <mc:Fallback xmlns="">
          <p:sp>
            <p:nvSpPr>
              <p:cNvPr id="3" name="Content Placeholder 2">
                <a:extLst>
                  <a:ext uri="{FF2B5EF4-FFF2-40B4-BE49-F238E27FC236}">
                    <a16:creationId xmlns:a16="http://schemas.microsoft.com/office/drawing/2014/main" id="{CAEC5CF6-58EF-4EFD-05C8-95554EF5E79B}"/>
                  </a:ext>
                </a:extLst>
              </p:cNvPr>
              <p:cNvSpPr>
                <a:spLocks noGrp="1" noRot="1" noChangeAspect="1" noMove="1" noResize="1" noEditPoints="1" noAdjustHandles="1" noChangeArrowheads="1" noChangeShapeType="1" noTextEdit="1"/>
              </p:cNvSpPr>
              <p:nvPr>
                <p:ph idx="1"/>
              </p:nvPr>
            </p:nvSpPr>
            <p:spPr>
              <a:blipFill>
                <a:blip r:embed="rId2"/>
                <a:stretch>
                  <a:fillRect l="-1608" t="-2785" b="-37468"/>
                </a:stretch>
              </a:blipFill>
            </p:spPr>
            <p:txBody>
              <a:bodyPr/>
              <a:lstStyle/>
              <a:p>
                <a:r>
                  <a:rPr lang="en-US">
                    <a:noFill/>
                  </a:rPr>
                  <a:t> </a:t>
                </a:r>
              </a:p>
            </p:txBody>
          </p:sp>
        </mc:Fallback>
      </mc:AlternateContent>
    </p:spTree>
    <p:extLst>
      <p:ext uri="{BB962C8B-B14F-4D97-AF65-F5344CB8AC3E}">
        <p14:creationId xmlns:p14="http://schemas.microsoft.com/office/powerpoint/2010/main" val="128186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E966-4F50-FAC2-218B-C0C71E5F0C06}"/>
              </a:ext>
            </a:extLst>
          </p:cNvPr>
          <p:cNvSpPr>
            <a:spLocks noGrp="1"/>
          </p:cNvSpPr>
          <p:nvPr>
            <p:ph type="title"/>
          </p:nvPr>
        </p:nvSpPr>
        <p:spPr/>
        <p:txBody>
          <a:bodyPr>
            <a:normAutofit fontScale="90000"/>
          </a:bodyPr>
          <a:lstStyle/>
          <a:p>
            <a:r>
              <a:rPr lang="en-US" dirty="0"/>
              <a:t>Least Squares Curve Fitting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B046A3-DDBF-478F-10B7-C9D9E373F9D3}"/>
                  </a:ext>
                </a:extLst>
              </p:cNvPr>
              <p:cNvSpPr>
                <a:spLocks noGrp="1"/>
              </p:cNvSpPr>
              <p:nvPr>
                <p:ph idx="1"/>
              </p:nvPr>
            </p:nvSpPr>
            <p:spPr/>
            <p:txBody>
              <a:bodyPr/>
              <a:lstStyle/>
              <a:p>
                <a:pPr marL="0" indent="0">
                  <a:buNone/>
                </a:pPr>
                <a:r>
                  <a:rPr lang="en-US" dirty="0"/>
                  <a:t>Brief aside: Why the squares of the residuals? Why not absolute differences?</a:t>
                </a:r>
              </a:p>
              <a:p>
                <a:pPr lvl="1"/>
                <a:r>
                  <a:rPr lang="en-US" dirty="0"/>
                  <a:t>Squares are differentiable! Absolute values, less so.</a:t>
                </a:r>
              </a:p>
              <a:p>
                <a:pPr lvl="1"/>
                <a:r>
                  <a:rPr lang="en-US" dirty="0"/>
                  <a:t>There’s generally a lot of history and theory in the case where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𝛽</m:t>
                        </m:r>
                      </m:e>
                    </m:d>
                  </m:oMath>
                </a14:m>
                <a:r>
                  <a:rPr lang="en-US" dirty="0"/>
                  <a:t> is linear in </a:t>
                </a:r>
                <a14:m>
                  <m:oMath xmlns:m="http://schemas.openxmlformats.org/officeDocument/2006/math">
                    <m:r>
                      <a:rPr lang="en-US" b="0" i="1" smtClean="0">
                        <a:latin typeface="Cambria Math" panose="02040503050406030204" pitchFamily="18" charset="0"/>
                      </a:rPr>
                      <m:t>𝑥</m:t>
                    </m:r>
                  </m:oMath>
                </a14:m>
                <a:r>
                  <a:rPr lang="en-US" dirty="0"/>
                  <a:t> to build from.</a:t>
                </a:r>
              </a:p>
              <a:p>
                <a:pPr lvl="1"/>
                <a:r>
                  <a:rPr lang="en-US" dirty="0"/>
                  <a:t>Higher level theory justification: Least squares problems can generally be recast in terms of an inner product space.</a:t>
                </a:r>
              </a:p>
              <a:p>
                <a:pPr lvl="2"/>
                <a:r>
                  <a:rPr lang="en-US" dirty="0"/>
                  <a:t>Inner product spaces get you things like orthogonal decomposition into model and error terms for some very straightforward results.</a:t>
                </a:r>
              </a:p>
            </p:txBody>
          </p:sp>
        </mc:Choice>
        <mc:Fallback xmlns="">
          <p:sp>
            <p:nvSpPr>
              <p:cNvPr id="3" name="Content Placeholder 2">
                <a:extLst>
                  <a:ext uri="{FF2B5EF4-FFF2-40B4-BE49-F238E27FC236}">
                    <a16:creationId xmlns:a16="http://schemas.microsoft.com/office/drawing/2014/main" id="{8DB046A3-DDBF-478F-10B7-C9D9E373F9D3}"/>
                  </a:ext>
                </a:extLst>
              </p:cNvPr>
              <p:cNvSpPr>
                <a:spLocks noGrp="1" noRot="1" noChangeAspect="1" noMove="1" noResize="1" noEditPoints="1" noAdjustHandles="1" noChangeArrowheads="1" noChangeShapeType="1" noTextEdit="1"/>
              </p:cNvSpPr>
              <p:nvPr>
                <p:ph idx="1"/>
              </p:nvPr>
            </p:nvSpPr>
            <p:spPr>
              <a:blipFill>
                <a:blip r:embed="rId2"/>
                <a:stretch>
                  <a:fillRect l="-1608" t="-2025" r="-965"/>
                </a:stretch>
              </a:blipFill>
            </p:spPr>
            <p:txBody>
              <a:bodyPr/>
              <a:lstStyle/>
              <a:p>
                <a:r>
                  <a:rPr lang="en-US">
                    <a:noFill/>
                  </a:rPr>
                  <a:t> </a:t>
                </a:r>
              </a:p>
            </p:txBody>
          </p:sp>
        </mc:Fallback>
      </mc:AlternateContent>
    </p:spTree>
    <p:extLst>
      <p:ext uri="{BB962C8B-B14F-4D97-AF65-F5344CB8AC3E}">
        <p14:creationId xmlns:p14="http://schemas.microsoft.com/office/powerpoint/2010/main" val="3520642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9359-139F-CBBE-B2CF-CD2FB1679B1A}"/>
              </a:ext>
            </a:extLst>
          </p:cNvPr>
          <p:cNvSpPr>
            <a:spLocks noGrp="1"/>
          </p:cNvSpPr>
          <p:nvPr>
            <p:ph type="title"/>
          </p:nvPr>
        </p:nvSpPr>
        <p:spPr/>
        <p:txBody>
          <a:bodyPr>
            <a:normAutofit fontScale="90000"/>
          </a:bodyPr>
          <a:lstStyle/>
          <a:p>
            <a:r>
              <a:rPr lang="en-US" dirty="0"/>
              <a:t>Least Squares Curve Fitting Problem</a:t>
            </a:r>
          </a:p>
        </p:txBody>
      </p:sp>
      <p:sp>
        <p:nvSpPr>
          <p:cNvPr id="3" name="Content Placeholder 2">
            <a:extLst>
              <a:ext uri="{FF2B5EF4-FFF2-40B4-BE49-F238E27FC236}">
                <a16:creationId xmlns:a16="http://schemas.microsoft.com/office/drawing/2014/main" id="{53A50ECC-8862-EA4D-70E4-C9F0624B3827}"/>
              </a:ext>
            </a:extLst>
          </p:cNvPr>
          <p:cNvSpPr>
            <a:spLocks noGrp="1"/>
          </p:cNvSpPr>
          <p:nvPr>
            <p:ph idx="1"/>
          </p:nvPr>
        </p:nvSpPr>
        <p:spPr/>
        <p:txBody>
          <a:bodyPr/>
          <a:lstStyle/>
          <a:p>
            <a:pPr marL="0" indent="0">
              <a:buNone/>
            </a:pPr>
            <a:r>
              <a:rPr lang="en-US" dirty="0"/>
              <a:t>A simple linear example: Ice cream sales</a:t>
            </a:r>
          </a:p>
          <a:p>
            <a:pPr marL="0" indent="0">
              <a:buNone/>
            </a:pPr>
            <a:endParaRPr lang="en-US" dirty="0"/>
          </a:p>
          <a:p>
            <a:pPr marL="0" indent="0">
              <a:buNone/>
            </a:pPr>
            <a:r>
              <a:rPr lang="en-US" dirty="0"/>
              <a:t>Gower Drug Store in Lewisburg, KY has an old timey soda fountain. Over a set of Saturdays in July, Ed Gower wants to see if the (afternoon) temperature is related to how many ice cream sodas he sells, and he applies a simple linear regression.</a:t>
            </a:r>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A8CCCA30-46B1-A9F8-7804-7F1124B6534D}"/>
              </a:ext>
            </a:extLst>
          </p:cNvPr>
          <p:cNvGraphicFramePr>
            <a:graphicFrameLocks noGrp="1"/>
          </p:cNvGraphicFramePr>
          <p:nvPr>
            <p:extLst>
              <p:ext uri="{D42A27DB-BD31-4B8C-83A1-F6EECF244321}">
                <p14:modId xmlns:p14="http://schemas.microsoft.com/office/powerpoint/2010/main" val="409804705"/>
              </p:ext>
            </p:extLst>
          </p:nvPr>
        </p:nvGraphicFramePr>
        <p:xfrm>
          <a:off x="1524000" y="4476531"/>
          <a:ext cx="6096000" cy="741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766765321"/>
                    </a:ext>
                  </a:extLst>
                </a:gridCol>
                <a:gridCol w="1219200">
                  <a:extLst>
                    <a:ext uri="{9D8B030D-6E8A-4147-A177-3AD203B41FA5}">
                      <a16:colId xmlns:a16="http://schemas.microsoft.com/office/drawing/2014/main" val="2519897749"/>
                    </a:ext>
                  </a:extLst>
                </a:gridCol>
                <a:gridCol w="1219200">
                  <a:extLst>
                    <a:ext uri="{9D8B030D-6E8A-4147-A177-3AD203B41FA5}">
                      <a16:colId xmlns:a16="http://schemas.microsoft.com/office/drawing/2014/main" val="1696421695"/>
                    </a:ext>
                  </a:extLst>
                </a:gridCol>
                <a:gridCol w="1219200">
                  <a:extLst>
                    <a:ext uri="{9D8B030D-6E8A-4147-A177-3AD203B41FA5}">
                      <a16:colId xmlns:a16="http://schemas.microsoft.com/office/drawing/2014/main" val="1611134779"/>
                    </a:ext>
                  </a:extLst>
                </a:gridCol>
                <a:gridCol w="1219200">
                  <a:extLst>
                    <a:ext uri="{9D8B030D-6E8A-4147-A177-3AD203B41FA5}">
                      <a16:colId xmlns:a16="http://schemas.microsoft.com/office/drawing/2014/main" val="93897962"/>
                    </a:ext>
                  </a:extLst>
                </a:gridCol>
              </a:tblGrid>
              <a:tr h="370840">
                <a:tc>
                  <a:txBody>
                    <a:bodyPr/>
                    <a:lstStyle/>
                    <a:p>
                      <a:r>
                        <a:rPr lang="en-US" dirty="0"/>
                        <a:t>Temp (F)</a:t>
                      </a:r>
                    </a:p>
                  </a:txBody>
                  <a:tcPr/>
                </a:tc>
                <a:tc>
                  <a:txBody>
                    <a:bodyPr/>
                    <a:lstStyle/>
                    <a:p>
                      <a:r>
                        <a:rPr lang="en-US" dirty="0"/>
                        <a:t>76</a:t>
                      </a:r>
                    </a:p>
                  </a:txBody>
                  <a:tcPr/>
                </a:tc>
                <a:tc>
                  <a:txBody>
                    <a:bodyPr/>
                    <a:lstStyle/>
                    <a:p>
                      <a:r>
                        <a:rPr lang="en-US" dirty="0"/>
                        <a:t>87</a:t>
                      </a:r>
                    </a:p>
                  </a:txBody>
                  <a:tcPr/>
                </a:tc>
                <a:tc>
                  <a:txBody>
                    <a:bodyPr/>
                    <a:lstStyle/>
                    <a:p>
                      <a:r>
                        <a:rPr lang="en-US" dirty="0"/>
                        <a:t>95</a:t>
                      </a:r>
                    </a:p>
                  </a:txBody>
                  <a:tcPr/>
                </a:tc>
                <a:tc>
                  <a:txBody>
                    <a:bodyPr/>
                    <a:lstStyle/>
                    <a:p>
                      <a:r>
                        <a:rPr lang="en-US" dirty="0"/>
                        <a:t>81</a:t>
                      </a:r>
                    </a:p>
                  </a:txBody>
                  <a:tcPr/>
                </a:tc>
                <a:extLst>
                  <a:ext uri="{0D108BD9-81ED-4DB2-BD59-A6C34878D82A}">
                    <a16:rowId xmlns:a16="http://schemas.microsoft.com/office/drawing/2014/main" val="2458016682"/>
                  </a:ext>
                </a:extLst>
              </a:tr>
              <a:tr h="370840">
                <a:tc>
                  <a:txBody>
                    <a:bodyPr/>
                    <a:lstStyle/>
                    <a:p>
                      <a:r>
                        <a:rPr lang="en-US" dirty="0"/>
                        <a:t>Sales</a:t>
                      </a:r>
                    </a:p>
                  </a:txBody>
                  <a:tcPr/>
                </a:tc>
                <a:tc>
                  <a:txBody>
                    <a:bodyPr/>
                    <a:lstStyle/>
                    <a:p>
                      <a:r>
                        <a:rPr lang="en-US" dirty="0"/>
                        <a:t>6</a:t>
                      </a:r>
                    </a:p>
                  </a:txBody>
                  <a:tcPr/>
                </a:tc>
                <a:tc>
                  <a:txBody>
                    <a:bodyPr/>
                    <a:lstStyle/>
                    <a:p>
                      <a:r>
                        <a:rPr lang="en-US" dirty="0"/>
                        <a:t>9</a:t>
                      </a:r>
                    </a:p>
                  </a:txBody>
                  <a:tcPr/>
                </a:tc>
                <a:tc>
                  <a:txBody>
                    <a:bodyPr/>
                    <a:lstStyle/>
                    <a:p>
                      <a:r>
                        <a:rPr lang="en-US" dirty="0"/>
                        <a:t>12</a:t>
                      </a:r>
                    </a:p>
                  </a:txBody>
                  <a:tcPr/>
                </a:tc>
                <a:tc>
                  <a:txBody>
                    <a:bodyPr/>
                    <a:lstStyle/>
                    <a:p>
                      <a:r>
                        <a:rPr lang="en-US" dirty="0"/>
                        <a:t>8</a:t>
                      </a:r>
                    </a:p>
                  </a:txBody>
                  <a:tcPr/>
                </a:tc>
                <a:extLst>
                  <a:ext uri="{0D108BD9-81ED-4DB2-BD59-A6C34878D82A}">
                    <a16:rowId xmlns:a16="http://schemas.microsoft.com/office/drawing/2014/main" val="3009376916"/>
                  </a:ext>
                </a:extLst>
              </a:tr>
            </a:tbl>
          </a:graphicData>
        </a:graphic>
      </p:graphicFrame>
    </p:spTree>
    <p:extLst>
      <p:ext uri="{BB962C8B-B14F-4D97-AF65-F5344CB8AC3E}">
        <p14:creationId xmlns:p14="http://schemas.microsoft.com/office/powerpoint/2010/main" val="331136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1A92-B689-9D92-74E0-C95FB66DBC22}"/>
              </a:ext>
            </a:extLst>
          </p:cNvPr>
          <p:cNvSpPr>
            <a:spLocks noGrp="1"/>
          </p:cNvSpPr>
          <p:nvPr>
            <p:ph type="title"/>
          </p:nvPr>
        </p:nvSpPr>
        <p:spPr/>
        <p:txBody>
          <a:bodyPr>
            <a:normAutofit fontScale="90000"/>
          </a:bodyPr>
          <a:lstStyle/>
          <a:p>
            <a:r>
              <a:rPr lang="en-US" dirty="0"/>
              <a:t>Least Squares Curve Fitting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2E5C55-8E8B-A382-7F36-FAE7C65004E6}"/>
                  </a:ext>
                </a:extLst>
              </p:cNvPr>
              <p:cNvSpPr>
                <a:spLocks noGrp="1"/>
              </p:cNvSpPr>
              <p:nvPr>
                <p:ph idx="1"/>
              </p:nvPr>
            </p:nvSpPr>
            <p:spPr/>
            <p:txBody>
              <a:bodyPr/>
              <a:lstStyle/>
              <a:p>
                <a:pPr marL="0" indent="0">
                  <a:buNone/>
                </a:pPr>
                <a:r>
                  <a:rPr lang="en-US" dirty="0"/>
                  <a:t>Since this is a linear regression problem, the model function is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𝛽</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oMath>
                </a14:m>
                <a:r>
                  <a:rPr lang="en-US" dirty="0"/>
                  <a:t>. We can hand-calculate the two parameters in this simple a problem, so it’s particularly easy for a computer.</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𝛽</m:t>
                          </m:r>
                        </m:e>
                      </m:d>
                      <m:r>
                        <a:rPr lang="en-US" b="0" i="1" smtClean="0">
                          <a:latin typeface="Cambria Math" panose="02040503050406030204" pitchFamily="18" charset="0"/>
                        </a:rPr>
                        <m:t>=0.30 </m:t>
                      </m:r>
                      <m:r>
                        <a:rPr lang="en-US" b="0" i="1" smtClean="0">
                          <a:latin typeface="Cambria Math" panose="02040503050406030204" pitchFamily="18" charset="0"/>
                        </a:rPr>
                        <m:t>𝑥</m:t>
                      </m:r>
                      <m:r>
                        <a:rPr lang="en-US" b="0" i="1" smtClean="0">
                          <a:latin typeface="Cambria Math" panose="02040503050406030204" pitchFamily="18" charset="0"/>
                        </a:rPr>
                        <m:t> −16.90</m:t>
                      </m:r>
                    </m:oMath>
                  </m:oMathPara>
                </a14:m>
                <a:endParaRPr lang="en-US" dirty="0"/>
              </a:p>
            </p:txBody>
          </p:sp>
        </mc:Choice>
        <mc:Fallback xmlns="">
          <p:sp>
            <p:nvSpPr>
              <p:cNvPr id="3" name="Content Placeholder 2">
                <a:extLst>
                  <a:ext uri="{FF2B5EF4-FFF2-40B4-BE49-F238E27FC236}">
                    <a16:creationId xmlns:a16="http://schemas.microsoft.com/office/drawing/2014/main" id="{9E2E5C55-8E8B-A382-7F36-FAE7C65004E6}"/>
                  </a:ext>
                </a:extLst>
              </p:cNvPr>
              <p:cNvSpPr>
                <a:spLocks noGrp="1" noRot="1" noChangeAspect="1" noMove="1" noResize="1" noEditPoints="1" noAdjustHandles="1" noChangeArrowheads="1" noChangeShapeType="1" noTextEdit="1"/>
              </p:cNvSpPr>
              <p:nvPr>
                <p:ph idx="1"/>
              </p:nvPr>
            </p:nvSpPr>
            <p:spPr>
              <a:blipFill>
                <a:blip r:embed="rId2"/>
                <a:stretch>
                  <a:fillRect l="-1608" t="-2025"/>
                </a:stretch>
              </a:blipFill>
            </p:spPr>
            <p:txBody>
              <a:bodyPr/>
              <a:lstStyle/>
              <a:p>
                <a:r>
                  <a:rPr lang="en-US">
                    <a:noFill/>
                  </a:rPr>
                  <a:t> </a:t>
                </a:r>
              </a:p>
            </p:txBody>
          </p:sp>
        </mc:Fallback>
      </mc:AlternateContent>
      <p:graphicFrame>
        <p:nvGraphicFramePr>
          <p:cNvPr id="5" name="Chart 4">
            <a:extLst>
              <a:ext uri="{FF2B5EF4-FFF2-40B4-BE49-F238E27FC236}">
                <a16:creationId xmlns:a16="http://schemas.microsoft.com/office/drawing/2014/main" id="{A7702AC1-6D9B-5122-B89E-7D6ADA8C6F24}"/>
              </a:ext>
            </a:extLst>
          </p:cNvPr>
          <p:cNvGraphicFramePr>
            <a:graphicFrameLocks/>
          </p:cNvGraphicFramePr>
          <p:nvPr>
            <p:extLst>
              <p:ext uri="{D42A27DB-BD31-4B8C-83A1-F6EECF244321}">
                <p14:modId xmlns:p14="http://schemas.microsoft.com/office/powerpoint/2010/main" val="278876335"/>
              </p:ext>
            </p:extLst>
          </p:nvPr>
        </p:nvGraphicFramePr>
        <p:xfrm>
          <a:off x="2286000" y="360666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75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8D70-015F-DFDA-5203-E25A1D4938AB}"/>
              </a:ext>
            </a:extLst>
          </p:cNvPr>
          <p:cNvSpPr>
            <a:spLocks noGrp="1"/>
          </p:cNvSpPr>
          <p:nvPr>
            <p:ph type="title"/>
          </p:nvPr>
        </p:nvSpPr>
        <p:spPr/>
        <p:txBody>
          <a:bodyPr/>
          <a:lstStyle/>
          <a:p>
            <a:r>
              <a:rPr lang="en-US" dirty="0"/>
              <a:t>Least Squares Gradient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3F888D-7A2A-C46D-FD48-244A55DB0F3F}"/>
                  </a:ext>
                </a:extLst>
              </p:cNvPr>
              <p:cNvSpPr>
                <a:spLocks noGrp="1"/>
              </p:cNvSpPr>
              <p:nvPr>
                <p:ph idx="1"/>
              </p:nvPr>
            </p:nvSpPr>
            <p:spPr/>
            <p:txBody>
              <a:bodyPr>
                <a:normAutofit/>
              </a:bodyPr>
              <a:lstStyle/>
              <a:p>
                <a:pPr marL="0" indent="0">
                  <a:buNone/>
                </a:pPr>
                <a:r>
                  <a:rPr lang="en-US" dirty="0"/>
                  <a:t>Recall from calculus: </a:t>
                </a:r>
              </a:p>
              <a:p>
                <a:r>
                  <a:rPr lang="en-US" dirty="0"/>
                  <a:t>Critical points of a function of a single variable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correspond to values where the derivative is equal to zero, or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𝑑𝑓</m:t>
                        </m:r>
                      </m:num>
                      <m:den>
                        <m:r>
                          <a:rPr lang="en-US" b="0" i="1" smtClean="0">
                            <a:latin typeface="Cambria Math" panose="02040503050406030204" pitchFamily="18" charset="0"/>
                          </a:rPr>
                          <m:t>𝑑𝑥</m:t>
                        </m:r>
                      </m:den>
                    </m:f>
                    <m:r>
                      <a:rPr lang="en-US" b="0" i="1" smtClean="0">
                        <a:latin typeface="Cambria Math" panose="02040503050406030204" pitchFamily="18" charset="0"/>
                      </a:rPr>
                      <m:t>=0</m:t>
                    </m:r>
                  </m:oMath>
                </a14:m>
                <a:r>
                  <a:rPr lang="en-US" dirty="0"/>
                  <a:t>.</a:t>
                </a:r>
              </a:p>
              <a:p>
                <a:r>
                  <a:rPr lang="en-US" dirty="0"/>
                  <a:t>Critical points of a function of multiple variables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a14:m>
                <a:r>
                  <a:rPr lang="en-US" dirty="0"/>
                  <a:t> correspond to values where all the partial derivatives equal zero, or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𝑓</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den>
                    </m:f>
                    <m:r>
                      <a:rPr lang="en-US" b="0" i="1" smtClean="0">
                        <a:latin typeface="Cambria Math" panose="02040503050406030204" pitchFamily="18" charset="0"/>
                      </a:rPr>
                      <m:t>=0</m:t>
                    </m:r>
                  </m:oMath>
                </a14:m>
                <a:r>
                  <a:rPr lang="en-US" dirty="0"/>
                  <a:t>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a14:m>
                <a:r>
                  <a:rPr lang="en-US" dirty="0"/>
                  <a:t>. </a:t>
                </a:r>
              </a:p>
              <a:p>
                <a:pPr lvl="1"/>
                <a:r>
                  <a:rPr lang="en-US" dirty="0"/>
                  <a:t>Caution: critical points can include saddle points in addition to extrema.</a:t>
                </a:r>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63F888D-7A2A-C46D-FD48-244A55DB0F3F}"/>
                  </a:ext>
                </a:extLst>
              </p:cNvPr>
              <p:cNvSpPr>
                <a:spLocks noGrp="1" noRot="1" noChangeAspect="1" noMove="1" noResize="1" noEditPoints="1" noAdjustHandles="1" noChangeArrowheads="1" noChangeShapeType="1" noTextEdit="1"/>
              </p:cNvSpPr>
              <p:nvPr>
                <p:ph idx="1"/>
              </p:nvPr>
            </p:nvSpPr>
            <p:spPr>
              <a:blipFill>
                <a:blip r:embed="rId3"/>
                <a:stretch>
                  <a:fillRect l="-1608" t="-2025" r="-482"/>
                </a:stretch>
              </a:blipFill>
            </p:spPr>
            <p:txBody>
              <a:bodyPr/>
              <a:lstStyle/>
              <a:p>
                <a:r>
                  <a:rPr lang="en-US">
                    <a:noFill/>
                  </a:rPr>
                  <a:t> </a:t>
                </a:r>
              </a:p>
            </p:txBody>
          </p:sp>
        </mc:Fallback>
      </mc:AlternateContent>
      <p:pic>
        <p:nvPicPr>
          <p:cNvPr id="5" name="Picture 4" descr="Chart, line chart&#10;&#10;Description automatically generated">
            <a:extLst>
              <a:ext uri="{FF2B5EF4-FFF2-40B4-BE49-F238E27FC236}">
                <a16:creationId xmlns:a16="http://schemas.microsoft.com/office/drawing/2014/main" id="{5E7843A4-494C-BA78-3B97-99D78C4F7952}"/>
              </a:ext>
            </a:extLst>
          </p:cNvPr>
          <p:cNvPicPr>
            <a:picLocks noChangeAspect="1"/>
          </p:cNvPicPr>
          <p:nvPr/>
        </p:nvPicPr>
        <p:blipFill>
          <a:blip r:embed="rId4"/>
          <a:stretch>
            <a:fillRect/>
          </a:stretch>
        </p:blipFill>
        <p:spPr>
          <a:xfrm>
            <a:off x="4180099" y="5286405"/>
            <a:ext cx="1061426" cy="1022829"/>
          </a:xfrm>
          <a:prstGeom prst="rect">
            <a:avLst/>
          </a:prstGeom>
        </p:spPr>
      </p:pic>
      <p:pic>
        <p:nvPicPr>
          <p:cNvPr id="6" name="Picture 5">
            <a:extLst>
              <a:ext uri="{FF2B5EF4-FFF2-40B4-BE49-F238E27FC236}">
                <a16:creationId xmlns:a16="http://schemas.microsoft.com/office/drawing/2014/main" id="{D4F2AC13-0DFA-E8F9-4D68-3AF9D434942B}"/>
              </a:ext>
            </a:extLst>
          </p:cNvPr>
          <p:cNvPicPr>
            <a:picLocks noChangeAspect="1"/>
          </p:cNvPicPr>
          <p:nvPr/>
        </p:nvPicPr>
        <p:blipFill>
          <a:blip r:embed="rId5"/>
          <a:stretch>
            <a:fillRect/>
          </a:stretch>
        </p:blipFill>
        <p:spPr>
          <a:xfrm>
            <a:off x="5390071" y="5286405"/>
            <a:ext cx="838200" cy="1041400"/>
          </a:xfrm>
          <a:prstGeom prst="rect">
            <a:avLst/>
          </a:prstGeom>
        </p:spPr>
      </p:pic>
    </p:spTree>
    <p:extLst>
      <p:ext uri="{BB962C8B-B14F-4D97-AF65-F5344CB8AC3E}">
        <p14:creationId xmlns:p14="http://schemas.microsoft.com/office/powerpoint/2010/main" val="392087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D792F-C91D-06A0-91B5-B9B1826ED0C8}"/>
              </a:ext>
            </a:extLst>
          </p:cNvPr>
          <p:cNvSpPr>
            <a:spLocks noGrp="1"/>
          </p:cNvSpPr>
          <p:nvPr>
            <p:ph type="title"/>
          </p:nvPr>
        </p:nvSpPr>
        <p:spPr/>
        <p:txBody>
          <a:bodyPr/>
          <a:lstStyle/>
          <a:p>
            <a:r>
              <a:rPr lang="en-US" dirty="0"/>
              <a:t>Least Squares Gradient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73E2FC-A42B-BE88-02E0-AC987A71D7FA}"/>
                  </a:ext>
                </a:extLst>
              </p:cNvPr>
              <p:cNvSpPr>
                <a:spLocks noGrp="1"/>
              </p:cNvSpPr>
              <p:nvPr>
                <p:ph idx="1"/>
              </p:nvPr>
            </p:nvSpPr>
            <p:spPr/>
            <p:txBody>
              <a:bodyPr>
                <a:normAutofit/>
              </a:bodyPr>
              <a:lstStyle/>
              <a:p>
                <a:r>
                  <a:rPr lang="en-US" dirty="0"/>
                  <a:t>Def: Given a scalar-valued differentiable function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ℝ</m:t>
                    </m:r>
                  </m:oMath>
                </a14:m>
                <a:r>
                  <a:rPr lang="en-US" dirty="0"/>
                  <a:t>, its </a:t>
                </a:r>
                <a:r>
                  <a:rPr lang="en-US" i="1" dirty="0"/>
                  <a:t>gradient</a:t>
                </a:r>
                <a:r>
                  <a:rPr lang="en-US" dirty="0"/>
                  <a:t> </a:t>
                </a:r>
                <a14:m>
                  <m:oMath xmlns:m="http://schemas.openxmlformats.org/officeDocument/2006/math">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𝑛</m:t>
                        </m:r>
                      </m:sup>
                    </m:sSup>
                  </m:oMath>
                </a14:m>
                <a:r>
                  <a:rPr lang="en-US" dirty="0"/>
                  <a:t> is defined at a point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r>
                  <a:rPr lang="en-US" dirty="0"/>
                  <a:t> as the vector</a:t>
                </a:r>
                <a:br>
                  <a:rPr lang="en-US" dirty="0"/>
                </a:br>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e>
                            </m:mr>
                            <m:mr>
                              <m:e>
                                <m:r>
                                  <a:rPr lang="en-US" b="0" i="1" smtClean="0">
                                    <a:latin typeface="Cambria Math" panose="02040503050406030204" pitchFamily="18" charset="0"/>
                                  </a:rPr>
                                  <m:t>⋮</m:t>
                                </m:r>
                              </m:e>
                            </m:mr>
                            <m:m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den>
                                </m:f>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e>
                            </m:mr>
                          </m:m>
                        </m:e>
                      </m:d>
                    </m:oMath>
                  </m:oMathPara>
                </a14:m>
                <a:endParaRPr lang="en-US" dirty="0"/>
              </a:p>
              <a:p>
                <a:r>
                  <a:rPr lang="en-US" dirty="0"/>
                  <a:t>Note that </a:t>
                </a:r>
                <a14:m>
                  <m:oMath xmlns:m="http://schemas.openxmlformats.org/officeDocument/2006/math">
                    <m:r>
                      <m:rPr>
                        <m:sty m:val="p"/>
                      </m:rP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𝑝</m:t>
                        </m:r>
                      </m:e>
                    </m:d>
                    <m:r>
                      <a:rPr lang="en-US" b="0" i="1" smtClean="0">
                        <a:latin typeface="Cambria Math" panose="02040503050406030204" pitchFamily="18" charset="0"/>
                      </a:rPr>
                      <m:t>=0</m:t>
                    </m:r>
                  </m:oMath>
                </a14:m>
                <a:r>
                  <a:rPr lang="en-US" dirty="0"/>
                  <a:t> (the zero vector) is equivalent to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𝑓</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den>
                    </m:f>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=0</m:t>
                    </m:r>
                  </m:oMath>
                </a14:m>
                <a:r>
                  <a:rPr lang="en-US" dirty="0"/>
                  <a:t> (the zero scalar) for each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a14:m>
                <a:r>
                  <a:rPr lang="en-US" dirty="0"/>
                  <a:t>. </a:t>
                </a:r>
              </a:p>
            </p:txBody>
          </p:sp>
        </mc:Choice>
        <mc:Fallback xmlns="">
          <p:sp>
            <p:nvSpPr>
              <p:cNvPr id="3" name="Content Placeholder 2">
                <a:extLst>
                  <a:ext uri="{FF2B5EF4-FFF2-40B4-BE49-F238E27FC236}">
                    <a16:creationId xmlns:a16="http://schemas.microsoft.com/office/drawing/2014/main" id="{FC73E2FC-A42B-BE88-02E0-AC987A71D7FA}"/>
                  </a:ext>
                </a:extLst>
              </p:cNvPr>
              <p:cNvSpPr>
                <a:spLocks noGrp="1" noRot="1" noChangeAspect="1" noMove="1" noResize="1" noEditPoints="1" noAdjustHandles="1" noChangeArrowheads="1" noChangeShapeType="1" noTextEdit="1"/>
              </p:cNvSpPr>
              <p:nvPr>
                <p:ph idx="1"/>
              </p:nvPr>
            </p:nvSpPr>
            <p:spPr>
              <a:blipFill>
                <a:blip r:embed="rId2"/>
                <a:stretch>
                  <a:fillRect l="-1447" t="-2025" r="-1929"/>
                </a:stretch>
              </a:blipFill>
            </p:spPr>
            <p:txBody>
              <a:bodyPr/>
              <a:lstStyle/>
              <a:p>
                <a:r>
                  <a:rPr lang="en-US">
                    <a:noFill/>
                  </a:rPr>
                  <a:t> </a:t>
                </a:r>
              </a:p>
            </p:txBody>
          </p:sp>
        </mc:Fallback>
      </mc:AlternateContent>
    </p:spTree>
    <p:extLst>
      <p:ext uri="{BB962C8B-B14F-4D97-AF65-F5344CB8AC3E}">
        <p14:creationId xmlns:p14="http://schemas.microsoft.com/office/powerpoint/2010/main" val="1453067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YppW3.lfW9iBSSeW6r_yQ"/>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YppW3.lfW9iBSSeW6r_yQ"/>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avelin">
  <a:themeElements>
    <a:clrScheme name="Javelin Biotech">
      <a:dk1>
        <a:srgbClr val="000000"/>
      </a:dk1>
      <a:lt1>
        <a:srgbClr val="FFFFFF"/>
      </a:lt1>
      <a:dk2>
        <a:srgbClr val="787878"/>
      </a:dk2>
      <a:lt2>
        <a:srgbClr val="C8C8C8"/>
      </a:lt2>
      <a:accent1>
        <a:srgbClr val="7360B2"/>
      </a:accent1>
      <a:accent2>
        <a:srgbClr val="772BB3"/>
      </a:accent2>
      <a:accent3>
        <a:srgbClr val="4C1C74"/>
      </a:accent3>
      <a:accent4>
        <a:srgbClr val="C8C8C8"/>
      </a:accent4>
      <a:accent5>
        <a:srgbClr val="FF9300"/>
      </a:accent5>
      <a:accent6>
        <a:srgbClr val="F37B2B"/>
      </a:accent6>
      <a:hlink>
        <a:srgbClr val="0000FF"/>
      </a:hlink>
      <a:folHlink>
        <a:srgbClr val="471A6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velin" id="{6422AA03-7578-A541-AC5C-E8B1FBAA1727}" vid="{8280A5C8-8BF8-884F-BCE3-89B06FC9C4CF}"/>
    </a:ext>
  </a:extLst>
</a:theme>
</file>

<file path=ppt/theme/theme2.xml><?xml version="1.0" encoding="utf-8"?>
<a:theme xmlns:a="http://schemas.openxmlformats.org/drawingml/2006/main" name="Office Theme">
  <a:themeElements>
    <a:clrScheme name="Pfizer WRDM 1">
      <a:dk1>
        <a:srgbClr val="000000"/>
      </a:dk1>
      <a:lt1>
        <a:srgbClr val="FFFFFF"/>
      </a:lt1>
      <a:dk2>
        <a:srgbClr val="616365"/>
      </a:dk2>
      <a:lt2>
        <a:srgbClr val="0093D0"/>
      </a:lt2>
      <a:accent1>
        <a:srgbClr val="002496"/>
      </a:accent1>
      <a:accent2>
        <a:srgbClr val="00AEEF"/>
      </a:accent2>
      <a:accent3>
        <a:srgbClr val="CC282B"/>
      </a:accent3>
      <a:accent4>
        <a:srgbClr val="D6006E"/>
      </a:accent4>
      <a:accent5>
        <a:srgbClr val="00A950"/>
      </a:accent5>
      <a:accent6>
        <a:srgbClr val="F8971D"/>
      </a:accent6>
      <a:hlink>
        <a:srgbClr val="0033FF"/>
      </a:hlink>
      <a:folHlink>
        <a:srgbClr val="0033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RDM_PPT Template_Internal Medicine Research Unit Metabolic Diseases_Bubbles_16x9.potx" id="{C1A5BB83-9C26-4009-A4A7-3C48F7AC862C}" vid="{35D02948-3AC1-44BE-BF47-DE3BBD6C2BE6}"/>
    </a:ext>
  </a:extLst>
</a:theme>
</file>

<file path=ppt/theme/theme3.xml><?xml version="1.0" encoding="utf-8"?>
<a:theme xmlns:a="http://schemas.openxmlformats.org/drawingml/2006/main" name="1_Javelin">
  <a:themeElements>
    <a:clrScheme name="Javelin Biotech">
      <a:dk1>
        <a:srgbClr val="000000"/>
      </a:dk1>
      <a:lt1>
        <a:srgbClr val="FFFFFF"/>
      </a:lt1>
      <a:dk2>
        <a:srgbClr val="787878"/>
      </a:dk2>
      <a:lt2>
        <a:srgbClr val="C8C8C8"/>
      </a:lt2>
      <a:accent1>
        <a:srgbClr val="7360B2"/>
      </a:accent1>
      <a:accent2>
        <a:srgbClr val="772BB3"/>
      </a:accent2>
      <a:accent3>
        <a:srgbClr val="4C1C74"/>
      </a:accent3>
      <a:accent4>
        <a:srgbClr val="C8C8C8"/>
      </a:accent4>
      <a:accent5>
        <a:srgbClr val="FF9300"/>
      </a:accent5>
      <a:accent6>
        <a:srgbClr val="F37B2B"/>
      </a:accent6>
      <a:hlink>
        <a:srgbClr val="0000FF"/>
      </a:hlink>
      <a:folHlink>
        <a:srgbClr val="471A6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velin" id="{7C8A8893-3E1A-440B-9EAB-E9AA1857C5AB}" vid="{D6815CC6-0E19-4039-B2F5-8E50C3596D50}"/>
    </a:ext>
  </a:extLst>
</a:theme>
</file>

<file path=ppt/theme/theme4.xml><?xml version="1.0" encoding="utf-8"?>
<a:theme xmlns:a="http://schemas.openxmlformats.org/drawingml/2006/main" name="8_Javelin">
  <a:themeElements>
    <a:clrScheme name="Javelin Biotech">
      <a:dk1>
        <a:srgbClr val="000000"/>
      </a:dk1>
      <a:lt1>
        <a:srgbClr val="FFFFFF"/>
      </a:lt1>
      <a:dk2>
        <a:srgbClr val="787878"/>
      </a:dk2>
      <a:lt2>
        <a:srgbClr val="C8C8C8"/>
      </a:lt2>
      <a:accent1>
        <a:srgbClr val="7360B2"/>
      </a:accent1>
      <a:accent2>
        <a:srgbClr val="772BB3"/>
      </a:accent2>
      <a:accent3>
        <a:srgbClr val="4C1C74"/>
      </a:accent3>
      <a:accent4>
        <a:srgbClr val="C8C8C8"/>
      </a:accent4>
      <a:accent5>
        <a:srgbClr val="FF9300"/>
      </a:accent5>
      <a:accent6>
        <a:srgbClr val="F37B2B"/>
      </a:accent6>
      <a:hlink>
        <a:srgbClr val="0000FF"/>
      </a:hlink>
      <a:folHlink>
        <a:srgbClr val="471A6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velin" id="{6422AA03-7578-A541-AC5C-E8B1FBAA1727}" vid="{8280A5C8-8BF8-884F-BCE3-89B06FC9C4CF}"/>
    </a:ext>
  </a:extLst>
</a:theme>
</file>

<file path=ppt/theme/theme5.xml><?xml version="1.0" encoding="utf-8"?>
<a:theme xmlns:a="http://schemas.openxmlformats.org/drawingml/2006/main" name="4_Office Theme">
  <a:themeElements>
    <a:clrScheme name="Pfizer WRDM 1">
      <a:dk1>
        <a:srgbClr val="000000"/>
      </a:dk1>
      <a:lt1>
        <a:srgbClr val="FFFFFF"/>
      </a:lt1>
      <a:dk2>
        <a:srgbClr val="616365"/>
      </a:dk2>
      <a:lt2>
        <a:srgbClr val="0093D0"/>
      </a:lt2>
      <a:accent1>
        <a:srgbClr val="002496"/>
      </a:accent1>
      <a:accent2>
        <a:srgbClr val="00AEEF"/>
      </a:accent2>
      <a:accent3>
        <a:srgbClr val="CC282B"/>
      </a:accent3>
      <a:accent4>
        <a:srgbClr val="D6006E"/>
      </a:accent4>
      <a:accent5>
        <a:srgbClr val="00A950"/>
      </a:accent5>
      <a:accent6>
        <a:srgbClr val="F8971D"/>
      </a:accent6>
      <a:hlink>
        <a:srgbClr val="0033FF"/>
      </a:hlink>
      <a:folHlink>
        <a:srgbClr val="0033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RDM_PPT Template_Internal Medicine Research Unit Metabolic Diseases_Bubbles_16x9.potx" id="{C1A5BB83-9C26-4009-A4A7-3C48F7AC862C}" vid="{35D02948-3AC1-44BE-BF47-DE3BBD6C2BE6}"/>
    </a:ext>
  </a:extLst>
</a:theme>
</file>

<file path=ppt/theme/theme6.xml><?xml version="1.0" encoding="utf-8"?>
<a:theme xmlns:a="http://schemas.openxmlformats.org/drawingml/2006/main" name="9_Javelin">
  <a:themeElements>
    <a:clrScheme name="Javelin Biotech">
      <a:dk1>
        <a:srgbClr val="000000"/>
      </a:dk1>
      <a:lt1>
        <a:srgbClr val="FFFFFF"/>
      </a:lt1>
      <a:dk2>
        <a:srgbClr val="787878"/>
      </a:dk2>
      <a:lt2>
        <a:srgbClr val="C8C8C8"/>
      </a:lt2>
      <a:accent1>
        <a:srgbClr val="7360B2"/>
      </a:accent1>
      <a:accent2>
        <a:srgbClr val="772BB3"/>
      </a:accent2>
      <a:accent3>
        <a:srgbClr val="4C1C74"/>
      </a:accent3>
      <a:accent4>
        <a:srgbClr val="C8C8C8"/>
      </a:accent4>
      <a:accent5>
        <a:srgbClr val="FF9300"/>
      </a:accent5>
      <a:accent6>
        <a:srgbClr val="F37B2B"/>
      </a:accent6>
      <a:hlink>
        <a:srgbClr val="0000FF"/>
      </a:hlink>
      <a:folHlink>
        <a:srgbClr val="471A6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velin" id="{7C8A8893-3E1A-440B-9EAB-E9AA1857C5AB}" vid="{D6815CC6-0E19-4039-B2F5-8E50C3596D5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Javelin</Template>
  <TotalTime>16754</TotalTime>
  <Words>2324</Words>
  <Application>Microsoft Office PowerPoint</Application>
  <PresentationFormat>On-screen Show (4:3)</PresentationFormat>
  <Paragraphs>202</Paragraphs>
  <Slides>29</Slides>
  <Notes>13</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29</vt:i4>
      </vt:variant>
    </vt:vector>
  </HeadingPairs>
  <TitlesOfParts>
    <vt:vector size="41" baseType="lpstr">
      <vt:lpstr>Arial</vt:lpstr>
      <vt:lpstr>Arial Narrow</vt:lpstr>
      <vt:lpstr>Calibri</vt:lpstr>
      <vt:lpstr>Calibri Light</vt:lpstr>
      <vt:lpstr>Cambria Math</vt:lpstr>
      <vt:lpstr>Javelin</vt:lpstr>
      <vt:lpstr>Office Theme</vt:lpstr>
      <vt:lpstr>1_Javelin</vt:lpstr>
      <vt:lpstr>8_Javelin</vt:lpstr>
      <vt:lpstr>4_Office Theme</vt:lpstr>
      <vt:lpstr>9_Javelin</vt:lpstr>
      <vt:lpstr>think-cell Slide</vt:lpstr>
      <vt:lpstr>An introduction to the Levenberg-Marquardt Algorithm</vt:lpstr>
      <vt:lpstr>Outline</vt:lpstr>
      <vt:lpstr>Least Squares Curve Fitting Problem</vt:lpstr>
      <vt:lpstr>Least Squares Curve Fitting Problem </vt:lpstr>
      <vt:lpstr>Least Squares Curve Fitting Problem</vt:lpstr>
      <vt:lpstr>Least Squares Curve Fitting Problem</vt:lpstr>
      <vt:lpstr>Least Squares Curve Fitting Problem</vt:lpstr>
      <vt:lpstr>Least Squares Gradient</vt:lpstr>
      <vt:lpstr>Least Squares Gradient</vt:lpstr>
      <vt:lpstr>Least Squares Gradient</vt:lpstr>
      <vt:lpstr>Linear Case</vt:lpstr>
      <vt:lpstr>Linear Case</vt:lpstr>
      <vt:lpstr>Linear Case</vt:lpstr>
      <vt:lpstr>Nonlinear Case</vt:lpstr>
      <vt:lpstr>Gradient Descent</vt:lpstr>
      <vt:lpstr>Gradient Descent</vt:lpstr>
      <vt:lpstr>Gradient Descent</vt:lpstr>
      <vt:lpstr>Gradient Descent</vt:lpstr>
      <vt:lpstr>Gradient Descent</vt:lpstr>
      <vt:lpstr>Gradient Descent</vt:lpstr>
      <vt:lpstr>Gauss-Newton Method</vt:lpstr>
      <vt:lpstr>Gauss-Newton Method</vt:lpstr>
      <vt:lpstr>Gauss-Newton Method</vt:lpstr>
      <vt:lpstr>Gauss-Newton Method</vt:lpstr>
      <vt:lpstr>Levenberg-Marquardt Method</vt:lpstr>
      <vt:lpstr>Levenberg-Marquardt Method</vt:lpstr>
      <vt:lpstr>Levenberg-Marquardt Method</vt:lpstr>
      <vt:lpstr>Levenberg-Marquardt Method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Geishecker</dc:creator>
  <cp:lastModifiedBy>J Tyler Smith</cp:lastModifiedBy>
  <cp:revision>16</cp:revision>
  <dcterms:created xsi:type="dcterms:W3CDTF">2020-03-25T14:24:32Z</dcterms:created>
  <dcterms:modified xsi:type="dcterms:W3CDTF">2026-03-20T16:51:54Z</dcterms:modified>
</cp:coreProperties>
</file>